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  <p:sldMasterId id="2147483710" r:id="rId4"/>
  </p:sldMasterIdLst>
  <p:notesMasterIdLst>
    <p:notesMasterId r:id="rId33"/>
  </p:notesMasterIdLst>
  <p:sldIdLst>
    <p:sldId id="293" r:id="rId5"/>
    <p:sldId id="294" r:id="rId6"/>
    <p:sldId id="295" r:id="rId7"/>
    <p:sldId id="279" r:id="rId8"/>
    <p:sldId id="274" r:id="rId9"/>
    <p:sldId id="276" r:id="rId10"/>
    <p:sldId id="258" r:id="rId11"/>
    <p:sldId id="259" r:id="rId12"/>
    <p:sldId id="272" r:id="rId13"/>
    <p:sldId id="260" r:id="rId14"/>
    <p:sldId id="275" r:id="rId15"/>
    <p:sldId id="261" r:id="rId16"/>
    <p:sldId id="262" r:id="rId17"/>
    <p:sldId id="263" r:id="rId18"/>
    <p:sldId id="264" r:id="rId19"/>
    <p:sldId id="265" r:id="rId20"/>
    <p:sldId id="291" r:id="rId21"/>
    <p:sldId id="292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59" autoAdjust="0"/>
  </p:normalViewPr>
  <p:slideViewPr>
    <p:cSldViewPr snapToGrid="0">
      <p:cViewPr varScale="1">
        <p:scale>
          <a:sx n="55" d="100"/>
          <a:sy n="55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an\lop%207%20bai%204\bai%20day\HS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an\lop%207%20bai%204\bai%20day\HS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an\lop%207%20bai%204\bai%20day\HS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Tổng cộng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1A-49A5-8B12-05903AB7DF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1A-49A5-8B12-05903AB7DF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1A-49A5-8B12-05903AB7DF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1A-49A5-8B12-05903AB7DF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1A-49A5-8B12-05903AB7DF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1A-49A5-8B12-05903AB7DF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HỌC</a:t>
            </a:r>
            <a:r>
              <a:rPr lang="en-US" baseline="0"/>
              <a:t> SINH GIỎI LỚP 7 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Nam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B2-4C50-AEB2-00B2ECFBA979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Nữ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2-4C50-AEB2-00B2ECFBA979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Tổng cộng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B2-4C50-AEB2-00B2ECFBA9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694976"/>
        <c:axId val="35241984"/>
      </c:lineChart>
      <c:catAx>
        <c:axId val="376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1984"/>
        <c:crosses val="autoZero"/>
        <c:auto val="1"/>
        <c:lblAlgn val="ctr"/>
        <c:lblOffset val="100"/>
        <c:noMultiLvlLbl val="0"/>
      </c:catAx>
      <c:valAx>
        <c:axId val="35241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HỌC</a:t>
            </a:r>
            <a:r>
              <a:rPr lang="en-US" baseline="0"/>
              <a:t> SINH GIỎI LỚP 7 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Nam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5-4D7B-9CCA-D713242E407B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Nữ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5-4D7B-9CCA-D713242E407B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Tổng cộng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2011 -2012</c:v>
                </c:pt>
                <c:pt idx="1">
                  <c:v>2012 -2013</c:v>
                </c:pt>
                <c:pt idx="2">
                  <c:v>2013 -2014</c:v>
                </c:pt>
                <c:pt idx="3">
                  <c:v>2014 -2015</c:v>
                </c:pt>
                <c:pt idx="4">
                  <c:v>2015 -2016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5-4D7B-9CCA-D713242E4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213952"/>
        <c:axId val="35247168"/>
      </c:lineChart>
      <c:catAx>
        <c:axId val="412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7168"/>
        <c:crosses val="autoZero"/>
        <c:auto val="1"/>
        <c:lblAlgn val="ctr"/>
        <c:lblOffset val="100"/>
        <c:noMultiLvlLbl val="0"/>
      </c:catAx>
      <c:valAx>
        <c:axId val="35247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21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7109-A130-469F-822C-603D6D89E6DA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B30EB-A5C9-4BAC-A46D-F5369A3A4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06004-BA7F-4908-BCA9-C91A67C8300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9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@"/>
            </a:pPr>
            <a:r>
              <a:rPr lang="en-US" altLang="en-US" sz="1200" dirty="0" err="1">
                <a:solidFill>
                  <a:srgbClr val="000000"/>
                </a:solidFill>
              </a:rPr>
              <a:t>Dễ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dàng</a:t>
            </a:r>
            <a:r>
              <a:rPr lang="en-US" altLang="en-US" sz="1200" dirty="0">
                <a:solidFill>
                  <a:srgbClr val="000000"/>
                </a:solidFill>
              </a:rPr>
              <a:t> so </a:t>
            </a:r>
            <a:r>
              <a:rPr lang="en-US" altLang="en-US" sz="1200" dirty="0" err="1">
                <a:solidFill>
                  <a:srgbClr val="000000"/>
                </a:solidFill>
              </a:rPr>
              <a:t>sánh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dữ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liệu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@"/>
            </a:pPr>
            <a:r>
              <a:rPr lang="en-US" altLang="en-US" sz="1200" dirty="0" err="1">
                <a:solidFill>
                  <a:srgbClr val="000000"/>
                </a:solidFill>
              </a:rPr>
              <a:t>Dễ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dự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đoán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xu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thế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tăng</a:t>
            </a:r>
            <a:r>
              <a:rPr lang="en-US" altLang="en-US" sz="1200" dirty="0">
                <a:solidFill>
                  <a:srgbClr val="000000"/>
                </a:solidFill>
              </a:rPr>
              <a:t> hay </a:t>
            </a:r>
            <a:r>
              <a:rPr lang="en-US" altLang="en-US" sz="1200" dirty="0" err="1">
                <a:solidFill>
                  <a:srgbClr val="000000"/>
                </a:solidFill>
              </a:rPr>
              <a:t>giảm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của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dữ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liệu</a:t>
            </a:r>
            <a:r>
              <a:rPr lang="en-US" altLang="en-US" sz="1200" dirty="0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@"/>
            </a:pPr>
            <a:r>
              <a:rPr lang="en-US" altLang="en-US" sz="1200" dirty="0">
                <a:solidFill>
                  <a:srgbClr val="000000"/>
                </a:solidFill>
              </a:rPr>
              <a:t>Minh </a:t>
            </a:r>
            <a:r>
              <a:rPr lang="en-US" altLang="en-US" sz="1200" dirty="0" err="1">
                <a:solidFill>
                  <a:srgbClr val="000000"/>
                </a:solidFill>
              </a:rPr>
              <a:t>hoạ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bằng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biểu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đồ</a:t>
            </a:r>
            <a:r>
              <a:rPr lang="en-US" altLang="en-US" sz="1200" dirty="0">
                <a:solidFill>
                  <a:srgbClr val="000000"/>
                </a:solidFill>
              </a:rPr>
              <a:t>: </a:t>
            </a:r>
            <a:r>
              <a:rPr lang="en-US" altLang="en-US" sz="1200" dirty="0" err="1">
                <a:solidFill>
                  <a:srgbClr val="000000"/>
                </a:solidFill>
              </a:rPr>
              <a:t>Trực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</a:rPr>
              <a:t>quan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1200">
                <a:solidFill>
                  <a:srgbClr val="000000"/>
                </a:solidFill>
              </a:rPr>
              <a:t>Dễ hiểu, dễ gây ấn tượng và người đọc ghi nhớ lâu hơn.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1200">
                <a:solidFill>
                  <a:srgbClr val="000000"/>
                </a:solidFill>
              </a:rPr>
              <a:t>Biểu đồ được tự động cập nhật khi dữ liệu thay đổi.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1200">
                <a:solidFill>
                  <a:srgbClr val="000000"/>
                </a:solidFill>
              </a:rPr>
              <a:t>Có nhiều dạng biểu đồ phong phú.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30EB-A5C9-4BAC-A46D-F5369A3A41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C998-A498-45D7-870A-13A104D5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9971-F514-4F8C-8AE7-7D0A70541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13296-2FE5-4470-88F6-94D58881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E914F-108E-47DD-9971-1FF9FAD0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5216-B28E-4D03-B875-DEE0D9CC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FA41-9525-45BA-969C-48DDF9EE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B8F2A-5D05-4136-8535-BFF5AF530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9C89-CBB6-484A-964B-470C8C21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EDFE6-A293-48BE-AA32-906685DB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FB19-2068-4B4A-94FB-96F2F19C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572B7-B961-4E79-AAD6-2CDF7E154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B1E98-391D-472D-B11D-49BEDAAAA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5B169-B430-421A-B83E-00FA7943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CF93-2209-4933-A97C-D6A15724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56C6-66E2-4AED-80A6-3287DDBA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375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E6B4-D6CE-43E8-BF1D-2940792A7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14B73-4111-4655-B26F-0DA71A4BE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9DAF7-BE72-4F8F-950E-239950F2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CCB0-6A02-4EA9-86EF-B7F32994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3F43-0C50-4557-9DF7-E0C4A050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0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5A2B-2E80-4863-8477-B75B2AE8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8E09-979B-4F2E-A95C-36D58EC0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66C9-4B7C-441D-81EF-E92F75F7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24FB2-5DE1-4A03-9F08-E0ACD87A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18CC-88B4-4B15-83FC-8693FA73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2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CE6C-B9FC-4445-A5AF-1ACC06C3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5D539-C21A-4D92-87DA-A01B5A79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AD24-5106-4501-AA84-C440D0DC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657D-7DC4-4729-B3E4-4A3BAB2D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3BF2F-6DA9-49CF-9237-99B30DB6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46A5-21DE-4322-AFA6-0EDCA448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FAFE-9BBE-4E84-ACF1-2583D28A4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60087-56BE-493D-97A1-1FD7C7DC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04878-3027-495A-A546-93A2C94B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8FD2-4AB9-4524-B929-D0AD4566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B5EEA-FD84-4842-A992-83CE1ADC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0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962B-A898-46EA-B30A-42E231C8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DF99-A4CC-4929-BF70-86C9707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6BBDF-020E-4770-B36A-0B49E4F1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39BA5-3F66-497E-AB98-E184BCABA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B8609-E261-46EC-9B35-6C05C63E1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EBEA4-DBC0-48E9-B563-F155ED43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52248-7475-4EBF-AA36-CD39F724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2726B-0F98-4FE5-AC39-C4158120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4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EDA5-F51F-4821-A70E-FEBE7109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79587-762A-40FE-9CF5-71AC09EC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F213-0ED3-403C-9A1B-5DEFA3C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BB8D-2CA2-4ED5-9832-C183DB3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9295E-77ED-45A6-998E-0243155E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AE4B9-962F-45E1-A30D-B5BB6974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9021-204F-48D9-B01E-03EE07C0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4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5A25-247D-495F-80D0-E90390BA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60A3-F535-4A73-8903-A3DF448BC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A6B1-3678-4EA8-B2E7-5C5ED9E1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AC75-63A6-4815-966C-6DED09B2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7B3F-F2B1-4C64-A2FE-DFEF6092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87B1-1D9A-4866-B663-236DB3AD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D483-3591-4607-99A0-DB9914C4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304EA-8D44-4441-89B7-7910507F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9B5F8-576A-44DE-B61A-84F098C3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65736-CAD5-40EC-A640-E28EB258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82B23-ED14-42DD-AE92-20BFE56E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6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F05E-46A3-4A47-81F9-326436A6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B0AED-3AF1-4715-B159-D79D46612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CAC01-0AF7-4F9F-B3A2-9AEB665C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2A439-1844-496E-B82A-04CDAF5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67D4-C170-44D7-88C9-FC4C65BE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95361-3D0E-42B0-B786-DEDC2601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3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8E3-E94F-4FC7-AF9A-AF7E4451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70B13-7FCA-474E-9C98-934AA653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DE41B-05D0-4AD7-9747-BA359887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FF90-E198-4CF9-979C-27E3DD04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4876-8B8B-4321-9CA3-4F2C8DBE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97616-921B-488F-8B70-F5A7CB92D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E6ED0-96A0-4ADA-8F13-F9D8FEAE0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CECE-DFCF-45CA-BD4A-02D994B9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D3FD-9C31-4BEE-9209-5DE32FF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21C9-2658-404C-8A92-87937C81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8FFC-3C6B-4072-AF68-FB9F3E9B2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46E96-5DED-4FA7-94C3-FDDDD3CC7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F0A-800C-4496-842E-962FD627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71B-D378-4EF7-BEAE-38F67E01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6AB93-1ACC-4EDE-8CCF-0AE3DF4A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1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62FA-D432-4E25-BEA2-953BAE6E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6151-2A1C-4057-9FAC-BDC47433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8F05-360D-49B1-B371-F5282CDD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BA4D-246D-43EB-934F-80A3161C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DE85-EA5E-4FE2-93D4-038D5598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9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588C-7E6A-4EAB-8EBD-7F84BAE8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B5FD-7191-4DF6-A67F-697A7E09A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935B-C1AB-439F-AE67-5EDDDA1A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771C-03CC-4611-981A-B8A87BE5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F95D-FB62-4F1B-89D4-E8174958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6353-57B3-4D38-810B-631D020D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9ED9-E3E2-4F06-8104-4636B4FF7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6829-0E99-433E-955E-10490C275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631FA-AD42-4CA7-B767-02A2C04F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74F4B-1F75-45AD-8D87-CCA7DE96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D02D2-1CDD-4DC6-9ADC-E80A429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71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6B20-5F4C-479A-8455-43076765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C1EAD-1414-4239-A7C3-4DFB29CD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EC2A2-0AF0-472C-B93C-8448FE8E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4F15C-BBF4-4F12-AF3B-C9750ADF2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A740-487E-42FC-A44D-9DDC5144F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A53F-E0D3-451E-9C51-EDA17CC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64C9-0FBF-4F31-89C8-DCBF96FE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E8534-CA80-4811-8E49-6858BD22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B963-1837-4AD9-850D-01E53143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A0952-483A-4769-884B-D74E8AB1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4AD6F-0EBD-47EB-B7E9-94D400FE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935D8-32A7-4308-8ABB-9F513CDB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569A-FE90-4CFF-A092-7ACC2C77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F141-E239-47EA-BACC-CF0E1C94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737E-59A8-47C6-86FC-98F347CE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1978-FDF4-4C4E-A2FE-57020E5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972D-470A-42B3-AED8-8990BB46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1E01C-1365-4D11-A576-ABC65A34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DB44C-051F-480A-8358-083F5893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5C82-FF7F-418B-8A10-C02659B5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62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7C4D-D08D-47CC-980E-C4C066EC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591A-434B-4A61-A727-544D79A1D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6E2D6-D04C-4326-9599-DC0D87A6A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73E3A-47C3-4D13-A62E-052BD048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DF443-2F93-44E4-8C21-95C1557C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F83B-892B-4F4F-BD61-0FB7B0D7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6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D9F7-AF05-4F86-AA9A-DE0CA3F0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CEADF-1C9C-4AB4-8343-913A0DE86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CA0C5-50B8-473A-B9E7-D4A367E29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1A9C7-D9A2-4F32-90C2-61B46DF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4C890-B243-4DB1-A919-36F569DA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AB028-E9A4-42B3-B628-6C9E32AD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5B66-4945-4B71-A6AB-8CF90D95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EC6BD-DA11-4DCC-94CD-86C5DEA6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0231-8AF7-4850-8953-BE58335B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A81C-6682-4B74-803C-D5BD26C2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72C98-4C0D-4D43-9406-3F4DB90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27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F6763-2882-465F-B88C-C10BAF5D6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91D85-8DC7-44D9-A6E8-6D229AEC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24574-C00D-4B71-8D8F-983B8895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52BFD-6227-4DCB-8745-D7B40F9C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47B7-9347-46F3-A185-55C6552B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FBBB-A35D-42D6-9F00-B9355F972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B07EE-D062-43A6-AF00-48E21ACCC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4F088-645F-43BB-9B34-51D0F4B2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8C4-2786-4FFA-A6B3-F6047F26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4D6DD-63AE-4906-9AB5-4A07FB56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14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9F06-35E5-486B-BC0C-A72186E5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8D11-01EA-4B13-B5D4-D85CF610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A4CC-C892-4AE3-A874-B9EA073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5FDAE-E66B-47D9-B23A-D5DBBE78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2511-418D-48A1-8CC8-335234B8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1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308D-7ED1-447F-AEDD-589C4B70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7EEDB-32D9-418E-8848-F4F41A43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5396D-A294-418B-A98E-6BAFB162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24E7-481D-464D-9940-5CD3D91C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94FFB-2482-4F3C-A2C6-BB566364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61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2F73-9671-4D90-A961-E705533B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EA7B8-28B9-4A73-A209-049BA7A71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97787-F855-4205-849A-9204164AC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B1F7F-2903-45C9-922B-D40C98D6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3A1C2-2CC2-4ACE-8E70-C1BD1EC4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45500-0022-4817-B8B9-A83A751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7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9CAD-7ACF-441F-AA68-9BD18D8C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1693D-9593-4B4E-8E7B-19A90E0C7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58436-1FC4-4FF2-B71E-27F68CD2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E4835-41FF-4EF7-B0D8-7D9BC5DE4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57ABA-9B4C-41BC-AD9C-A69434FA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BFAFA-59E1-4108-B0C6-5F2CFA57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FAAEA-2B1D-42CE-AA3B-653BD56A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1C5E7-2620-4BA9-86FC-1E34FB69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0FB7-D8CA-48DE-8971-0D642CA2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8D8A-C530-407A-BBF3-33E4C58FD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C0033-A20C-45E0-9147-39ACE1D22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399AF-D49A-4E10-BB86-1C728810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0EFD-DE8A-4E58-AB7B-BC75E6AF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500D9-43EC-4C6C-AB84-2E660CAE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2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1C09-44B5-4C9B-82B0-533AAC82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85F5-81BB-41E5-9DEF-C89AD468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F43CF-3F62-49D0-8F94-B1CDE927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1F2A3-9C74-4E05-8780-2B01623E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92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ED833-D057-40DB-A8C1-D5E89044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1C5AE-9328-44E6-8EA9-CF1AF1E1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358BF-1A77-4569-80B2-637A43A2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8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FA53-B639-43DF-AC0C-F99A17E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7C8B-9EF4-42B8-9F63-54EF954F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E212A-CCC1-4CCD-8202-2683516E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C4C8C-C6FB-4811-B3AA-C197FCFB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02C3-F208-40A1-86EC-7E365551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FC3AA-7390-4E25-B029-879C901A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16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CB93-8CC3-4DE5-A557-63F3FF97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34442-61D0-4B0F-9D5A-76C03F5A0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7EDD0-4902-480C-9DB3-8CB2707CC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C600-ACF9-4B2B-B96D-F7D2FCB9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AEA2-AAFC-4E7E-8307-02C38651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F854C-D725-4EE4-86E0-E9445B9B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05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8784-E2E0-4982-B017-C6C382C4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3B7FB-9339-4197-9196-827976B6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55E5-F1A6-4F7A-AE8E-F192B1A8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1AF6-CAE2-4B95-8A50-C2060D8D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C9D3-22A9-48A8-928E-CA5182F8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71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82C28-EC3A-44EF-932E-A8A748E43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797F8-172E-4529-87FD-4DA935043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6D54-A7BF-4F9D-B08C-3F102654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87ADF-3B4F-4118-83F9-CC93B7B9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D325-287E-436C-9C78-AE30C72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5364-0DFA-4993-A800-73E2FA32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1BFAC-CDF2-4C57-B911-C89BF985C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20549-DBBA-40D8-BB10-A65DED9E7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A358D-A214-4C69-9FBA-6C4F78A9B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03EDB-62BE-4DED-B5CD-46F25DC7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037A1-7DAC-4D0C-9FF7-BB9E3DB0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109DB-DDAD-42C6-A0EE-109D106A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D3F80-E504-4E77-AD4F-71F23A4B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378C-704A-48AA-9932-8CF784AD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C2E5D-59CB-4455-8605-39419C23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27E7E-9BE1-491F-87B7-099A3CA8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28ED-1A32-4F78-AE38-9EF456A2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692BA-7831-46FC-9689-730BE28F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D1C2D-E214-49CD-B4E6-06EDFD9D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CBE1-D840-46D0-93E8-64953D24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FE7A-3DCC-49DC-8137-52F85E72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84F6-0B88-412A-A65E-162322A8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A2AD3-FAF1-4F4D-94F1-1B5FBD3C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572CF-3195-4D20-9798-0EF85187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75C69-52DB-4C87-8A0E-E0F6A6F3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9B3C9-AE3F-4493-BC4D-ADA467DE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945B-8877-455A-ACBD-C416AEEE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AF6FA-9248-43E4-8692-F804F7DB3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6A173-57CB-4562-886C-68604748C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9B5DA-DC96-418B-A791-6725CE13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21FB2-26E8-43A2-8756-9F0E7B4B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C882-FEBD-4134-A427-71186063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sv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svg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43A31-437D-455E-906A-C608F232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68B1-06AB-43F1-91F4-0F4B6946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B630-0C39-4962-B48A-56ABDAEEA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C2FE-DAFA-4CEA-8B29-82ACBFC2222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E097-958E-44AB-B763-97CC5B7D3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D01CC-343D-4CD9-91E2-E06075FF8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7E9F-5DAD-4D8E-9CF3-A8FE9ABBC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0E0C5-3454-4226-8D69-9D506794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0308-8B14-438C-B457-764731D4F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EAE6-E06E-4251-A3B8-3BC4BA843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7EB4DF1-5D2C-4573-A717-E1D42185A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BC87-3BE4-424B-985D-B7DCF6E0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C914-E24C-48D2-B9DC-95F427961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243A886-6169-4745-9123-E85FD404D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CCFFFF"/>
            </a:gs>
            <a:gs pos="100000">
              <a:srgbClr val="33CC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487646D-B7B1-4B41-9C49-68C0821B21FA}"/>
              </a:ext>
            </a:extLst>
          </p:cNvPr>
          <p:cNvSpPr/>
          <p:nvPr userDrawn="1"/>
        </p:nvSpPr>
        <p:spPr>
          <a:xfrm>
            <a:off x="-48947" y="2935827"/>
            <a:ext cx="6356954" cy="3985329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FDBA2-6780-4106-928B-DF26D12A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A58B-6E19-4805-9B80-F07960FA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ADD42-E6A9-437A-A219-075F2797D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9E80E63-A817-4BDE-88F7-826FEA9A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E902-5971-48EE-AE09-D6DA38DF5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DFDE-23B7-4C97-AF12-D1BD55F6E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5AC88A3-358A-4D9B-98E1-E4E6D093B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B0D24F-A6EF-4EDF-ADFF-DA8E528D9936}"/>
              </a:ext>
            </a:extLst>
          </p:cNvPr>
          <p:cNvSpPr/>
          <p:nvPr userDrawn="1"/>
        </p:nvSpPr>
        <p:spPr>
          <a:xfrm>
            <a:off x="6145833" y="1783334"/>
            <a:ext cx="772932" cy="61040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905B2B-47E9-4A41-89CF-79285F82EE1D}"/>
              </a:ext>
            </a:extLst>
          </p:cNvPr>
          <p:cNvSpPr/>
          <p:nvPr userDrawn="1"/>
        </p:nvSpPr>
        <p:spPr>
          <a:xfrm>
            <a:off x="5082991" y="2186643"/>
            <a:ext cx="3397401" cy="3696646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A834474C-87B4-409D-913D-3B66A3A01EBB}"/>
              </a:ext>
            </a:extLst>
          </p:cNvPr>
          <p:cNvSpPr/>
          <p:nvPr userDrawn="1"/>
        </p:nvSpPr>
        <p:spPr>
          <a:xfrm>
            <a:off x="2512488" y="-71596"/>
            <a:ext cx="1122587" cy="1496783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CED620-5C9E-4BBF-896D-C3AF39C20D3D}"/>
              </a:ext>
            </a:extLst>
          </p:cNvPr>
          <p:cNvSpPr/>
          <p:nvPr userDrawn="1"/>
        </p:nvSpPr>
        <p:spPr>
          <a:xfrm flipH="1">
            <a:off x="5771480" y="2457124"/>
            <a:ext cx="3397401" cy="3696646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AA2A74-CC22-445B-ADFE-54DD2CBC8D47}"/>
              </a:ext>
            </a:extLst>
          </p:cNvPr>
          <p:cNvGrpSpPr/>
          <p:nvPr userDrawn="1"/>
        </p:nvGrpSpPr>
        <p:grpSpPr>
          <a:xfrm>
            <a:off x="241835" y="4650422"/>
            <a:ext cx="348203" cy="1013607"/>
            <a:chOff x="2391270" y="1619186"/>
            <a:chExt cx="545642" cy="11930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A9052B-CD22-415A-A806-9D72573F55CB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Isosceles Triangle 189">
              <a:extLst>
                <a:ext uri="{FF2B5EF4-FFF2-40B4-BE49-F238E27FC236}">
                  <a16:creationId xmlns:a16="http://schemas.microsoft.com/office/drawing/2014/main" id="{3CCEA89A-13DD-4032-B799-7A8D6CAB801E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C1C197-2F98-48AA-B4CD-55B288671C9B}"/>
              </a:ext>
            </a:extLst>
          </p:cNvPr>
          <p:cNvGrpSpPr/>
          <p:nvPr userDrawn="1"/>
        </p:nvGrpSpPr>
        <p:grpSpPr>
          <a:xfrm>
            <a:off x="962859" y="4324958"/>
            <a:ext cx="252691" cy="736661"/>
            <a:chOff x="2391270" y="1619186"/>
            <a:chExt cx="545642" cy="11930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CFFB51-0DB4-4144-A2E4-8721BF2B1446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Isosceles Triangle 189">
              <a:extLst>
                <a:ext uri="{FF2B5EF4-FFF2-40B4-BE49-F238E27FC236}">
                  <a16:creationId xmlns:a16="http://schemas.microsoft.com/office/drawing/2014/main" id="{EB31A26D-648A-4CE9-B907-676EFBA2179F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EE3E11-3F1B-4772-9DE4-5AF99E1C7215}"/>
              </a:ext>
            </a:extLst>
          </p:cNvPr>
          <p:cNvGrpSpPr/>
          <p:nvPr userDrawn="1"/>
        </p:nvGrpSpPr>
        <p:grpSpPr>
          <a:xfrm>
            <a:off x="1684444" y="4016716"/>
            <a:ext cx="211509" cy="616605"/>
            <a:chOff x="2391270" y="1619186"/>
            <a:chExt cx="545642" cy="11930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4FD6EE-2F1C-4B71-A4A8-9ECECEA3C38C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Isosceles Triangle 189">
              <a:extLst>
                <a:ext uri="{FF2B5EF4-FFF2-40B4-BE49-F238E27FC236}">
                  <a16:creationId xmlns:a16="http://schemas.microsoft.com/office/drawing/2014/main" id="{E0B9B519-E2CD-43D3-A422-B08CA5B624B6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C20E0-F572-42CD-A5D9-3EC69755030C}"/>
              </a:ext>
            </a:extLst>
          </p:cNvPr>
          <p:cNvGrpSpPr/>
          <p:nvPr userDrawn="1"/>
        </p:nvGrpSpPr>
        <p:grpSpPr>
          <a:xfrm>
            <a:off x="2485784" y="3867617"/>
            <a:ext cx="131754" cy="384098"/>
            <a:chOff x="2391270" y="1619186"/>
            <a:chExt cx="545642" cy="11930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743BDB-9651-4878-9041-308FCEB89A19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189">
              <a:extLst>
                <a:ext uri="{FF2B5EF4-FFF2-40B4-BE49-F238E27FC236}">
                  <a16:creationId xmlns:a16="http://schemas.microsoft.com/office/drawing/2014/main" id="{F5497719-515D-424E-8756-160540850D28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79123B-19D9-4272-8EFD-16658BBAF52B}"/>
              </a:ext>
            </a:extLst>
          </p:cNvPr>
          <p:cNvSpPr/>
          <p:nvPr userDrawn="1"/>
        </p:nvSpPr>
        <p:spPr>
          <a:xfrm>
            <a:off x="0" y="3473512"/>
            <a:ext cx="9144000" cy="3384489"/>
          </a:xfrm>
          <a:custGeom>
            <a:avLst/>
            <a:gdLst>
              <a:gd name="connsiteX0" fmla="*/ 8019631 w 12192000"/>
              <a:gd name="connsiteY0" fmla="*/ 0 h 3384489"/>
              <a:gd name="connsiteX1" fmla="*/ 11583284 w 12192000"/>
              <a:gd name="connsiteY1" fmla="*/ 377859 h 3384489"/>
              <a:gd name="connsiteX2" fmla="*/ 12192000 w 12192000"/>
              <a:gd name="connsiteY2" fmla="*/ 528304 h 3384489"/>
              <a:gd name="connsiteX3" fmla="*/ 12192000 w 12192000"/>
              <a:gd name="connsiteY3" fmla="*/ 3384489 h 3384489"/>
              <a:gd name="connsiteX4" fmla="*/ 0 w 12192000"/>
              <a:gd name="connsiteY4" fmla="*/ 3384489 h 3384489"/>
              <a:gd name="connsiteX5" fmla="*/ 0 w 12192000"/>
              <a:gd name="connsiteY5" fmla="*/ 2528530 h 3384489"/>
              <a:gd name="connsiteX6" fmla="*/ 272684 w 12192000"/>
              <a:gd name="connsiteY6" fmla="*/ 2270828 h 3384489"/>
              <a:gd name="connsiteX7" fmla="*/ 8019631 w 12192000"/>
              <a:gd name="connsiteY7" fmla="*/ 0 h 338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84489">
                <a:moveTo>
                  <a:pt x="8019631" y="0"/>
                </a:moveTo>
                <a:cubicBezTo>
                  <a:pt x="9285258" y="0"/>
                  <a:pt x="10490041" y="134690"/>
                  <a:pt x="11583284" y="377859"/>
                </a:cubicBezTo>
                <a:lnTo>
                  <a:pt x="12192000" y="528304"/>
                </a:lnTo>
                <a:lnTo>
                  <a:pt x="12192000" y="3384489"/>
                </a:lnTo>
                <a:lnTo>
                  <a:pt x="0" y="3384489"/>
                </a:lnTo>
                <a:lnTo>
                  <a:pt x="0" y="2528530"/>
                </a:lnTo>
                <a:lnTo>
                  <a:pt x="272684" y="2270828"/>
                </a:lnTo>
                <a:cubicBezTo>
                  <a:pt x="1849676" y="910506"/>
                  <a:pt x="4729000" y="0"/>
                  <a:pt x="8019631" y="0"/>
                </a:cubicBezTo>
                <a:close/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28DA5F-32FB-4763-B51D-4BF75A126562}"/>
              </a:ext>
            </a:extLst>
          </p:cNvPr>
          <p:cNvSpPr/>
          <p:nvPr userDrawn="1"/>
        </p:nvSpPr>
        <p:spPr>
          <a:xfrm>
            <a:off x="632062" y="6478566"/>
            <a:ext cx="303644" cy="369204"/>
          </a:xfrm>
          <a:custGeom>
            <a:avLst/>
            <a:gdLst>
              <a:gd name="connsiteX0" fmla="*/ 609655 w 1192897"/>
              <a:gd name="connsiteY0" fmla="*/ 991276 h 1179962"/>
              <a:gd name="connsiteX1" fmla="*/ 362912 w 1192897"/>
              <a:gd name="connsiteY1" fmla="*/ 1165447 h 1179962"/>
              <a:gd name="connsiteX2" fmla="*/ 319369 w 1192897"/>
              <a:gd name="connsiteY2" fmla="*/ 1005790 h 1179962"/>
              <a:gd name="connsiteX3" fmla="*/ 246798 w 1192897"/>
              <a:gd name="connsiteY3" fmla="*/ 933219 h 1179962"/>
              <a:gd name="connsiteX4" fmla="*/ 72626 w 1192897"/>
              <a:gd name="connsiteY4" fmla="*/ 788076 h 1179962"/>
              <a:gd name="connsiteX5" fmla="*/ 87140 w 1192897"/>
              <a:gd name="connsiteY5" fmla="*/ 715504 h 1179962"/>
              <a:gd name="connsiteX6" fmla="*/ 55 w 1192897"/>
              <a:gd name="connsiteY6" fmla="*/ 555847 h 1179962"/>
              <a:gd name="connsiteX7" fmla="*/ 101655 w 1192897"/>
              <a:gd name="connsiteY7" fmla="*/ 294590 h 1179962"/>
              <a:gd name="connsiteX8" fmla="*/ 304855 w 1192897"/>
              <a:gd name="connsiteY8" fmla="*/ 222019 h 1179962"/>
              <a:gd name="connsiteX9" fmla="*/ 449998 w 1192897"/>
              <a:gd name="connsiteY9" fmla="*/ 18819 h 1179962"/>
              <a:gd name="connsiteX10" fmla="*/ 638683 w 1192897"/>
              <a:gd name="connsiteY10" fmla="*/ 18819 h 1179962"/>
              <a:gd name="connsiteX11" fmla="*/ 783826 w 1192897"/>
              <a:gd name="connsiteY11" fmla="*/ 105904 h 1179962"/>
              <a:gd name="connsiteX12" fmla="*/ 928969 w 1192897"/>
              <a:gd name="connsiteY12" fmla="*/ 207504 h 1179962"/>
              <a:gd name="connsiteX13" fmla="*/ 1117655 w 1192897"/>
              <a:gd name="connsiteY13" fmla="*/ 222019 h 1179962"/>
              <a:gd name="connsiteX14" fmla="*/ 1190226 w 1192897"/>
              <a:gd name="connsiteY14" fmla="*/ 410704 h 1179962"/>
              <a:gd name="connsiteX15" fmla="*/ 1175712 w 1192897"/>
              <a:gd name="connsiteY15" fmla="*/ 642933 h 1179962"/>
              <a:gd name="connsiteX16" fmla="*/ 1161198 w 1192897"/>
              <a:gd name="connsiteY16" fmla="*/ 802590 h 1179962"/>
              <a:gd name="connsiteX17" fmla="*/ 1117655 w 1192897"/>
              <a:gd name="connsiteY17" fmla="*/ 933219 h 1179962"/>
              <a:gd name="connsiteX18" fmla="*/ 1074112 w 1192897"/>
              <a:gd name="connsiteY18" fmla="*/ 1063847 h 1179962"/>
              <a:gd name="connsiteX19" fmla="*/ 943483 w 1192897"/>
              <a:gd name="connsiteY19" fmla="*/ 1078362 h 1179962"/>
              <a:gd name="connsiteX20" fmla="*/ 754798 w 1192897"/>
              <a:gd name="connsiteY20" fmla="*/ 1121904 h 1179962"/>
              <a:gd name="connsiteX21" fmla="*/ 595140 w 1192897"/>
              <a:gd name="connsiteY21" fmla="*/ 1165447 h 1179962"/>
              <a:gd name="connsiteX22" fmla="*/ 449998 w 1192897"/>
              <a:gd name="connsiteY22" fmla="*/ 1179962 h 1179962"/>
              <a:gd name="connsiteX23" fmla="*/ 391940 w 1192897"/>
              <a:gd name="connsiteY23" fmla="*/ 1136419 h 1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2897" h="1179962">
                <a:moveTo>
                  <a:pt x="609655" y="991276"/>
                </a:moveTo>
                <a:cubicBezTo>
                  <a:pt x="510474" y="1077152"/>
                  <a:pt x="411293" y="1163028"/>
                  <a:pt x="362912" y="1165447"/>
                </a:cubicBezTo>
                <a:cubicBezTo>
                  <a:pt x="314531" y="1167866"/>
                  <a:pt x="338721" y="1044495"/>
                  <a:pt x="319369" y="1005790"/>
                </a:cubicBezTo>
                <a:cubicBezTo>
                  <a:pt x="300017" y="967085"/>
                  <a:pt x="287922" y="969505"/>
                  <a:pt x="246798" y="933219"/>
                </a:cubicBezTo>
                <a:cubicBezTo>
                  <a:pt x="205674" y="896933"/>
                  <a:pt x="99236" y="824362"/>
                  <a:pt x="72626" y="788076"/>
                </a:cubicBezTo>
                <a:cubicBezTo>
                  <a:pt x="46016" y="751790"/>
                  <a:pt x="99235" y="754209"/>
                  <a:pt x="87140" y="715504"/>
                </a:cubicBezTo>
                <a:cubicBezTo>
                  <a:pt x="75045" y="676799"/>
                  <a:pt x="-2364" y="625999"/>
                  <a:pt x="55" y="555847"/>
                </a:cubicBezTo>
                <a:cubicBezTo>
                  <a:pt x="2474" y="485695"/>
                  <a:pt x="50855" y="350228"/>
                  <a:pt x="101655" y="294590"/>
                </a:cubicBezTo>
                <a:cubicBezTo>
                  <a:pt x="152455" y="238952"/>
                  <a:pt x="246798" y="267981"/>
                  <a:pt x="304855" y="222019"/>
                </a:cubicBezTo>
                <a:cubicBezTo>
                  <a:pt x="362912" y="176057"/>
                  <a:pt x="394360" y="52686"/>
                  <a:pt x="449998" y="18819"/>
                </a:cubicBezTo>
                <a:cubicBezTo>
                  <a:pt x="505636" y="-15048"/>
                  <a:pt x="583045" y="4305"/>
                  <a:pt x="638683" y="18819"/>
                </a:cubicBezTo>
                <a:cubicBezTo>
                  <a:pt x="694321" y="33333"/>
                  <a:pt x="735445" y="74457"/>
                  <a:pt x="783826" y="105904"/>
                </a:cubicBezTo>
                <a:cubicBezTo>
                  <a:pt x="832207" y="137351"/>
                  <a:pt x="873331" y="188151"/>
                  <a:pt x="928969" y="207504"/>
                </a:cubicBezTo>
                <a:cubicBezTo>
                  <a:pt x="984607" y="226856"/>
                  <a:pt x="1074112" y="188152"/>
                  <a:pt x="1117655" y="222019"/>
                </a:cubicBezTo>
                <a:cubicBezTo>
                  <a:pt x="1161198" y="255886"/>
                  <a:pt x="1180550" y="340552"/>
                  <a:pt x="1190226" y="410704"/>
                </a:cubicBezTo>
                <a:cubicBezTo>
                  <a:pt x="1199902" y="480856"/>
                  <a:pt x="1180550" y="577619"/>
                  <a:pt x="1175712" y="642933"/>
                </a:cubicBezTo>
                <a:cubicBezTo>
                  <a:pt x="1170874" y="708247"/>
                  <a:pt x="1170874" y="754209"/>
                  <a:pt x="1161198" y="802590"/>
                </a:cubicBezTo>
                <a:cubicBezTo>
                  <a:pt x="1151522" y="850971"/>
                  <a:pt x="1117655" y="933219"/>
                  <a:pt x="1117655" y="933219"/>
                </a:cubicBezTo>
                <a:cubicBezTo>
                  <a:pt x="1103141" y="976762"/>
                  <a:pt x="1103141" y="1039657"/>
                  <a:pt x="1074112" y="1063847"/>
                </a:cubicBezTo>
                <a:cubicBezTo>
                  <a:pt x="1045083" y="1088037"/>
                  <a:pt x="996702" y="1068686"/>
                  <a:pt x="943483" y="1078362"/>
                </a:cubicBezTo>
                <a:cubicBezTo>
                  <a:pt x="890264" y="1088038"/>
                  <a:pt x="812855" y="1107390"/>
                  <a:pt x="754798" y="1121904"/>
                </a:cubicBezTo>
                <a:cubicBezTo>
                  <a:pt x="696741" y="1136418"/>
                  <a:pt x="645940" y="1155771"/>
                  <a:pt x="595140" y="1165447"/>
                </a:cubicBezTo>
                <a:cubicBezTo>
                  <a:pt x="544340" y="1175123"/>
                  <a:pt x="449998" y="1179962"/>
                  <a:pt x="449998" y="1179962"/>
                </a:cubicBezTo>
                <a:cubicBezTo>
                  <a:pt x="416131" y="1175124"/>
                  <a:pt x="404035" y="1155771"/>
                  <a:pt x="391940" y="1136419"/>
                </a:cubicBezTo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889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CCC1E41-F6A9-418D-9696-AED6F988E373}"/>
              </a:ext>
            </a:extLst>
          </p:cNvPr>
          <p:cNvSpPr/>
          <p:nvPr userDrawn="1"/>
        </p:nvSpPr>
        <p:spPr>
          <a:xfrm>
            <a:off x="8813050" y="3373675"/>
            <a:ext cx="394990" cy="582976"/>
          </a:xfrm>
          <a:custGeom>
            <a:avLst/>
            <a:gdLst>
              <a:gd name="connsiteX0" fmla="*/ 638629 w 1291771"/>
              <a:gd name="connsiteY0" fmla="*/ 1132115 h 1712686"/>
              <a:gd name="connsiteX1" fmla="*/ 0 w 1291771"/>
              <a:gd name="connsiteY1" fmla="*/ 1161143 h 1712686"/>
              <a:gd name="connsiteX2" fmla="*/ 566057 w 1291771"/>
              <a:gd name="connsiteY2" fmla="*/ 1030515 h 1712686"/>
              <a:gd name="connsiteX3" fmla="*/ 58057 w 1291771"/>
              <a:gd name="connsiteY3" fmla="*/ 943429 h 1712686"/>
              <a:gd name="connsiteX4" fmla="*/ 537029 w 1291771"/>
              <a:gd name="connsiteY4" fmla="*/ 812800 h 1712686"/>
              <a:gd name="connsiteX5" fmla="*/ 188686 w 1291771"/>
              <a:gd name="connsiteY5" fmla="*/ 740229 h 1712686"/>
              <a:gd name="connsiteX6" fmla="*/ 551543 w 1291771"/>
              <a:gd name="connsiteY6" fmla="*/ 653143 h 1712686"/>
              <a:gd name="connsiteX7" fmla="*/ 304800 w 1291771"/>
              <a:gd name="connsiteY7" fmla="*/ 551543 h 1712686"/>
              <a:gd name="connsiteX8" fmla="*/ 566057 w 1291771"/>
              <a:gd name="connsiteY8" fmla="*/ 0 h 1712686"/>
              <a:gd name="connsiteX9" fmla="*/ 769257 w 1291771"/>
              <a:gd name="connsiteY9" fmla="*/ 522515 h 1712686"/>
              <a:gd name="connsiteX10" fmla="*/ 1088571 w 1291771"/>
              <a:gd name="connsiteY10" fmla="*/ 609600 h 1712686"/>
              <a:gd name="connsiteX11" fmla="*/ 653143 w 1291771"/>
              <a:gd name="connsiteY11" fmla="*/ 682172 h 1712686"/>
              <a:gd name="connsiteX12" fmla="*/ 1030514 w 1291771"/>
              <a:gd name="connsiteY12" fmla="*/ 725715 h 1712686"/>
              <a:gd name="connsiteX13" fmla="*/ 783771 w 1291771"/>
              <a:gd name="connsiteY13" fmla="*/ 798286 h 1712686"/>
              <a:gd name="connsiteX14" fmla="*/ 1233714 w 1291771"/>
              <a:gd name="connsiteY14" fmla="*/ 870857 h 1712686"/>
              <a:gd name="connsiteX15" fmla="*/ 885371 w 1291771"/>
              <a:gd name="connsiteY15" fmla="*/ 943429 h 1712686"/>
              <a:gd name="connsiteX16" fmla="*/ 1291771 w 1291771"/>
              <a:gd name="connsiteY16" fmla="*/ 1045029 h 1712686"/>
              <a:gd name="connsiteX17" fmla="*/ 696686 w 1291771"/>
              <a:gd name="connsiteY17" fmla="*/ 1117600 h 1712686"/>
              <a:gd name="connsiteX18" fmla="*/ 812800 w 1291771"/>
              <a:gd name="connsiteY18" fmla="*/ 1698172 h 1712686"/>
              <a:gd name="connsiteX19" fmla="*/ 493486 w 1291771"/>
              <a:gd name="connsiteY19" fmla="*/ 1712686 h 1712686"/>
              <a:gd name="connsiteX20" fmla="*/ 537029 w 1291771"/>
              <a:gd name="connsiteY20" fmla="*/ 11030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1771" h="1712686">
                <a:moveTo>
                  <a:pt x="638629" y="1132115"/>
                </a:moveTo>
                <a:lnTo>
                  <a:pt x="0" y="1161143"/>
                </a:lnTo>
                <a:lnTo>
                  <a:pt x="566057" y="1030515"/>
                </a:lnTo>
                <a:lnTo>
                  <a:pt x="58057" y="943429"/>
                </a:lnTo>
                <a:lnTo>
                  <a:pt x="537029" y="812800"/>
                </a:lnTo>
                <a:lnTo>
                  <a:pt x="188686" y="740229"/>
                </a:lnTo>
                <a:lnTo>
                  <a:pt x="551543" y="653143"/>
                </a:lnTo>
                <a:lnTo>
                  <a:pt x="304800" y="551543"/>
                </a:lnTo>
                <a:lnTo>
                  <a:pt x="566057" y="0"/>
                </a:lnTo>
                <a:lnTo>
                  <a:pt x="769257" y="522515"/>
                </a:lnTo>
                <a:lnTo>
                  <a:pt x="1088571" y="609600"/>
                </a:lnTo>
                <a:lnTo>
                  <a:pt x="653143" y="682172"/>
                </a:lnTo>
                <a:lnTo>
                  <a:pt x="1030514" y="725715"/>
                </a:lnTo>
                <a:lnTo>
                  <a:pt x="783771" y="798286"/>
                </a:lnTo>
                <a:lnTo>
                  <a:pt x="1233714" y="870857"/>
                </a:lnTo>
                <a:lnTo>
                  <a:pt x="885371" y="943429"/>
                </a:lnTo>
                <a:lnTo>
                  <a:pt x="1291771" y="1045029"/>
                </a:lnTo>
                <a:lnTo>
                  <a:pt x="696686" y="1117600"/>
                </a:lnTo>
                <a:lnTo>
                  <a:pt x="812800" y="1698172"/>
                </a:lnTo>
                <a:lnTo>
                  <a:pt x="493486" y="1712686"/>
                </a:lnTo>
                <a:lnTo>
                  <a:pt x="537029" y="1103086"/>
                </a:lnTo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90C2AE1-5183-48F4-94D2-3157BDE5E70A}"/>
              </a:ext>
            </a:extLst>
          </p:cNvPr>
          <p:cNvSpPr/>
          <p:nvPr userDrawn="1"/>
        </p:nvSpPr>
        <p:spPr>
          <a:xfrm>
            <a:off x="497578" y="898851"/>
            <a:ext cx="985510" cy="778278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094F28B-1665-4D99-AAFD-D2E2739A5C33}"/>
              </a:ext>
            </a:extLst>
          </p:cNvPr>
          <p:cNvSpPr/>
          <p:nvPr userDrawn="1"/>
        </p:nvSpPr>
        <p:spPr>
          <a:xfrm>
            <a:off x="7470955" y="454001"/>
            <a:ext cx="1369790" cy="1152040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  <a:gd name="connsiteX0" fmla="*/ 1362166 w 2523170"/>
              <a:gd name="connsiteY0" fmla="*/ 0 h 1591553"/>
              <a:gd name="connsiteX1" fmla="*/ 1764440 w 2523170"/>
              <a:gd name="connsiteY1" fmla="*/ 403497 h 1591553"/>
              <a:gd name="connsiteX2" fmla="*/ 1769134 w 2523170"/>
              <a:gd name="connsiteY2" fmla="*/ 441500 h 1591553"/>
              <a:gd name="connsiteX3" fmla="*/ 1769523 w 2523170"/>
              <a:gd name="connsiteY3" fmla="*/ 441468 h 1591553"/>
              <a:gd name="connsiteX4" fmla="*/ 2230061 w 2523170"/>
              <a:gd name="connsiteY4" fmla="*/ 747862 h 1591553"/>
              <a:gd name="connsiteX5" fmla="*/ 2238233 w 2523170"/>
              <a:gd name="connsiteY5" fmla="*/ 814037 h 1591553"/>
              <a:gd name="connsiteX6" fmla="*/ 2301442 w 2523170"/>
              <a:gd name="connsiteY6" fmla="*/ 830058 h 1591553"/>
              <a:gd name="connsiteX7" fmla="*/ 2523170 w 2523170"/>
              <a:gd name="connsiteY7" fmla="*/ 1103189 h 1591553"/>
              <a:gd name="connsiteX8" fmla="*/ 2233296 w 2523170"/>
              <a:gd name="connsiteY8" fmla="*/ 1393593 h 1591553"/>
              <a:gd name="connsiteX9" fmla="*/ 2181096 w 2523170"/>
              <a:gd name="connsiteY9" fmla="*/ 1397889 h 1591553"/>
              <a:gd name="connsiteX10" fmla="*/ 2153737 w 2523170"/>
              <a:gd name="connsiteY10" fmla="*/ 1448295 h 1591553"/>
              <a:gd name="connsiteX11" fmla="*/ 1884300 w 2523170"/>
              <a:gd name="connsiteY11" fmla="*/ 1591553 h 1591553"/>
              <a:gd name="connsiteX12" fmla="*/ 546820 w 2523170"/>
              <a:gd name="connsiteY12" fmla="*/ 1591553 h 1591553"/>
              <a:gd name="connsiteX13" fmla="*/ 247425 w 2523170"/>
              <a:gd name="connsiteY13" fmla="*/ 1393101 h 1591553"/>
              <a:gd name="connsiteX14" fmla="*/ 246650 w 2523170"/>
              <a:gd name="connsiteY14" fmla="*/ 1389265 h 1591553"/>
              <a:gd name="connsiteX15" fmla="*/ 207257 w 2523170"/>
              <a:gd name="connsiteY15" fmla="*/ 1371811 h 1591553"/>
              <a:gd name="connsiteX16" fmla="*/ 0 w 2523170"/>
              <a:gd name="connsiteY16" fmla="*/ 1053617 h 1591553"/>
              <a:gd name="connsiteX17" fmla="*/ 470088 w 2523170"/>
              <a:gd name="connsiteY17" fmla="*/ 669888 h 1591553"/>
              <a:gd name="connsiteX18" fmla="*/ 516120 w 2523170"/>
              <a:gd name="connsiteY18" fmla="*/ 672731 h 1591553"/>
              <a:gd name="connsiteX19" fmla="*/ 524163 w 2523170"/>
              <a:gd name="connsiteY19" fmla="*/ 607611 h 1591553"/>
              <a:gd name="connsiteX20" fmla="*/ 823068 w 2523170"/>
              <a:gd name="connsiteY20" fmla="*/ 324502 h 1591553"/>
              <a:gd name="connsiteX21" fmla="*/ 884378 w 2523170"/>
              <a:gd name="connsiteY21" fmla="*/ 310983 h 1591553"/>
              <a:gd name="connsiteX22" fmla="*/ 914099 w 2523170"/>
              <a:gd name="connsiteY22" fmla="*/ 266285 h 1591553"/>
              <a:gd name="connsiteX23" fmla="*/ 1362166 w 2523170"/>
              <a:gd name="connsiteY23" fmla="*/ 0 h 15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591553">
                <a:moveTo>
                  <a:pt x="1362166" y="0"/>
                </a:moveTo>
                <a:cubicBezTo>
                  <a:pt x="1589335" y="0"/>
                  <a:pt x="1720606" y="228638"/>
                  <a:pt x="1764440" y="403497"/>
                </a:cubicBezTo>
                <a:lnTo>
                  <a:pt x="1769134" y="441500"/>
                </a:lnTo>
                <a:lnTo>
                  <a:pt x="1769523" y="441468"/>
                </a:lnTo>
                <a:cubicBezTo>
                  <a:pt x="1996692" y="441468"/>
                  <a:pt x="2186227" y="573003"/>
                  <a:pt x="2230061" y="747862"/>
                </a:cubicBezTo>
                <a:lnTo>
                  <a:pt x="2238233" y="814037"/>
                </a:lnTo>
                <a:lnTo>
                  <a:pt x="2301442" y="830058"/>
                </a:lnTo>
                <a:cubicBezTo>
                  <a:pt x="2431742" y="875057"/>
                  <a:pt x="2523170" y="980405"/>
                  <a:pt x="2523170" y="1103189"/>
                </a:cubicBezTo>
                <a:cubicBezTo>
                  <a:pt x="2523170" y="1246437"/>
                  <a:pt x="2398727" y="1365952"/>
                  <a:pt x="2233296" y="1393593"/>
                </a:cubicBezTo>
                <a:lnTo>
                  <a:pt x="2181096" y="1397889"/>
                </a:lnTo>
                <a:lnTo>
                  <a:pt x="2153737" y="1448295"/>
                </a:lnTo>
                <a:cubicBezTo>
                  <a:pt x="2095345" y="1534726"/>
                  <a:pt x="1996459" y="1591553"/>
                  <a:pt x="1884300" y="1591553"/>
                </a:cubicBezTo>
                <a:lnTo>
                  <a:pt x="546820" y="1591553"/>
                </a:lnTo>
                <a:cubicBezTo>
                  <a:pt x="412229" y="1591553"/>
                  <a:pt x="296752" y="1509723"/>
                  <a:pt x="247425" y="1393101"/>
                </a:cubicBezTo>
                <a:lnTo>
                  <a:pt x="246650" y="1389265"/>
                </a:lnTo>
                <a:lnTo>
                  <a:pt x="207257" y="1371811"/>
                </a:lnTo>
                <a:cubicBezTo>
                  <a:pt x="82213" y="1302852"/>
                  <a:pt x="0" y="1186072"/>
                  <a:pt x="0" y="1053617"/>
                </a:cubicBezTo>
                <a:cubicBezTo>
                  <a:pt x="0" y="841689"/>
                  <a:pt x="210466" y="669888"/>
                  <a:pt x="470088" y="669888"/>
                </a:cubicBezTo>
                <a:lnTo>
                  <a:pt x="516120" y="672731"/>
                </a:lnTo>
                <a:lnTo>
                  <a:pt x="524163" y="607611"/>
                </a:lnTo>
                <a:cubicBezTo>
                  <a:pt x="557038" y="476467"/>
                  <a:pt x="671870" y="369692"/>
                  <a:pt x="823068" y="324502"/>
                </a:cubicBezTo>
                <a:lnTo>
                  <a:pt x="884378" y="310983"/>
                </a:lnTo>
                <a:lnTo>
                  <a:pt x="914099" y="266285"/>
                </a:lnTo>
                <a:cubicBezTo>
                  <a:pt x="998577" y="164213"/>
                  <a:pt x="1199902" y="0"/>
                  <a:pt x="1362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27" descr="Woman with kid">
            <a:extLst>
              <a:ext uri="{FF2B5EF4-FFF2-40B4-BE49-F238E27FC236}">
                <a16:creationId xmlns:a16="http://schemas.microsoft.com/office/drawing/2014/main" id="{2CF2C382-1F84-47C9-8057-04572B7AFF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7294" y="3776224"/>
            <a:ext cx="616981" cy="8226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Graphic 28" descr="Man with kid">
            <a:extLst>
              <a:ext uri="{FF2B5EF4-FFF2-40B4-BE49-F238E27FC236}">
                <a16:creationId xmlns:a16="http://schemas.microsoft.com/office/drawing/2014/main" id="{D3001E4A-2442-49CB-82E7-1074E938F6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66925" y="6015606"/>
            <a:ext cx="487292" cy="6497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40CC1B5-436A-4A50-9A7A-B2FCEB02F847}"/>
              </a:ext>
            </a:extLst>
          </p:cNvPr>
          <p:cNvGrpSpPr/>
          <p:nvPr userDrawn="1"/>
        </p:nvGrpSpPr>
        <p:grpSpPr>
          <a:xfrm>
            <a:off x="3267451" y="6200956"/>
            <a:ext cx="203970" cy="593750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F669BC-2F53-4609-A85B-336D69689E64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Isosceles Triangle 189">
              <a:extLst>
                <a:ext uri="{FF2B5EF4-FFF2-40B4-BE49-F238E27FC236}">
                  <a16:creationId xmlns:a16="http://schemas.microsoft.com/office/drawing/2014/main" id="{ABF8C119-D157-4CFD-8A5A-54CD077426D1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Graphic 32" descr="Child with balloon">
            <a:extLst>
              <a:ext uri="{FF2B5EF4-FFF2-40B4-BE49-F238E27FC236}">
                <a16:creationId xmlns:a16="http://schemas.microsoft.com/office/drawing/2014/main" id="{8047D6D2-34C7-42AC-BB58-83D7C8BC844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853" y="2471803"/>
            <a:ext cx="702899" cy="9371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1D3C05A-70CE-4536-8C20-8F68EE229A12}"/>
              </a:ext>
            </a:extLst>
          </p:cNvPr>
          <p:cNvGrpSpPr/>
          <p:nvPr userDrawn="1"/>
        </p:nvGrpSpPr>
        <p:grpSpPr>
          <a:xfrm>
            <a:off x="168551" y="5834744"/>
            <a:ext cx="348203" cy="1013607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65D22C-1F72-4124-B823-EA11FD7B0EEB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189">
              <a:extLst>
                <a:ext uri="{FF2B5EF4-FFF2-40B4-BE49-F238E27FC236}">
                  <a16:creationId xmlns:a16="http://schemas.microsoft.com/office/drawing/2014/main" id="{BD2AB338-A088-4FC8-A501-C6B731819D54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7712B6-B456-4531-A82D-3108047768E0}"/>
              </a:ext>
            </a:extLst>
          </p:cNvPr>
          <p:cNvGrpSpPr/>
          <p:nvPr userDrawn="1"/>
        </p:nvGrpSpPr>
        <p:grpSpPr>
          <a:xfrm>
            <a:off x="990225" y="5974951"/>
            <a:ext cx="293915" cy="855576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E78A6E-4451-4856-B323-91953B236769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189">
              <a:extLst>
                <a:ext uri="{FF2B5EF4-FFF2-40B4-BE49-F238E27FC236}">
                  <a16:creationId xmlns:a16="http://schemas.microsoft.com/office/drawing/2014/main" id="{7B5167BC-9C71-476E-866B-C5AD63124D76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915FDD-308C-4095-86F0-AA0C829927E9}"/>
              </a:ext>
            </a:extLst>
          </p:cNvPr>
          <p:cNvGrpSpPr/>
          <p:nvPr userDrawn="1"/>
        </p:nvGrpSpPr>
        <p:grpSpPr>
          <a:xfrm>
            <a:off x="6130105" y="4324957"/>
            <a:ext cx="203970" cy="593750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AFAEDF-6E95-4961-8AAB-60E3BF594D0E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sosceles Triangle 189">
              <a:extLst>
                <a:ext uri="{FF2B5EF4-FFF2-40B4-BE49-F238E27FC236}">
                  <a16:creationId xmlns:a16="http://schemas.microsoft.com/office/drawing/2014/main" id="{33FE8C03-99C9-4382-B38F-7D9325C89A47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3AA364-166A-415A-82B7-1C12D30BAB4B}"/>
              </a:ext>
            </a:extLst>
          </p:cNvPr>
          <p:cNvGrpSpPr/>
          <p:nvPr userDrawn="1"/>
        </p:nvGrpSpPr>
        <p:grpSpPr>
          <a:xfrm>
            <a:off x="5830974" y="5930394"/>
            <a:ext cx="293915" cy="855576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0BDB8F-57E7-4D80-8D02-CF4C3B296A87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Isosceles Triangle 189">
              <a:extLst>
                <a:ext uri="{FF2B5EF4-FFF2-40B4-BE49-F238E27FC236}">
                  <a16:creationId xmlns:a16="http://schemas.microsoft.com/office/drawing/2014/main" id="{4125A24E-7937-4575-A1AA-201CAF8CAE74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13F32F-5811-484F-B5BE-484C6DD27498}"/>
              </a:ext>
            </a:extLst>
          </p:cNvPr>
          <p:cNvGrpSpPr/>
          <p:nvPr userDrawn="1"/>
        </p:nvGrpSpPr>
        <p:grpSpPr>
          <a:xfrm>
            <a:off x="7609786" y="5827332"/>
            <a:ext cx="348203" cy="1013607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BEFA277-7437-4302-8DAA-12A5A1157770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Isosceles Triangle 189">
              <a:extLst>
                <a:ext uri="{FF2B5EF4-FFF2-40B4-BE49-F238E27FC236}">
                  <a16:creationId xmlns:a16="http://schemas.microsoft.com/office/drawing/2014/main" id="{3D8D999F-4AF0-4DCC-9569-EECA9015201D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56B216F-FD74-4925-A4C2-AB2A916786BB}"/>
              </a:ext>
            </a:extLst>
          </p:cNvPr>
          <p:cNvSpPr/>
          <p:nvPr userDrawn="1"/>
        </p:nvSpPr>
        <p:spPr>
          <a:xfrm>
            <a:off x="2745202" y="818106"/>
            <a:ext cx="454238" cy="35872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AC9994-F52B-4668-99C1-7FF1B9784A1B}"/>
              </a:ext>
            </a:extLst>
          </p:cNvPr>
          <p:cNvGrpSpPr/>
          <p:nvPr userDrawn="1"/>
        </p:nvGrpSpPr>
        <p:grpSpPr>
          <a:xfrm>
            <a:off x="303256" y="313153"/>
            <a:ext cx="8644982" cy="6507165"/>
            <a:chOff x="896236" y="787399"/>
            <a:chExt cx="10686574" cy="603291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0CD12E-BB63-4F17-8335-13F60CAA7B6A}"/>
                </a:ext>
              </a:extLst>
            </p:cNvPr>
            <p:cNvSpPr/>
            <p:nvPr/>
          </p:nvSpPr>
          <p:spPr>
            <a:xfrm>
              <a:off x="1625403" y="5797992"/>
              <a:ext cx="1017040" cy="821601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500C720-C086-40A7-AD61-CFA859485D77}"/>
                </a:ext>
              </a:extLst>
            </p:cNvPr>
            <p:cNvSpPr/>
            <p:nvPr/>
          </p:nvSpPr>
          <p:spPr>
            <a:xfrm>
              <a:off x="896236" y="6141774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>
                    <a:alpha val="68000"/>
                  </a:schemeClr>
                </a:gs>
                <a:gs pos="100000">
                  <a:srgbClr val="CCFF3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E2FFF9D-304E-4864-9DA4-B7B4C7AE2E75}"/>
                </a:ext>
              </a:extLst>
            </p:cNvPr>
            <p:cNvGrpSpPr/>
            <p:nvPr/>
          </p:nvGrpSpPr>
          <p:grpSpPr>
            <a:xfrm>
              <a:off x="2097313" y="787399"/>
              <a:ext cx="769257" cy="5704115"/>
              <a:chOff x="3048001" y="798285"/>
              <a:chExt cx="769257" cy="5704115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EBDB7E2-78F4-4856-A17E-15FB6E822BE6}"/>
                  </a:ext>
                </a:extLst>
              </p:cNvPr>
              <p:cNvSpPr/>
              <p:nvPr/>
            </p:nvSpPr>
            <p:spPr>
              <a:xfrm>
                <a:off x="3352801" y="798285"/>
                <a:ext cx="464457" cy="5704115"/>
              </a:xfrm>
              <a:custGeom>
                <a:avLst/>
                <a:gdLst>
                  <a:gd name="connsiteX0" fmla="*/ 188685 w 464457"/>
                  <a:gd name="connsiteY0" fmla="*/ 0 h 5704115"/>
                  <a:gd name="connsiteX1" fmla="*/ 362857 w 464457"/>
                  <a:gd name="connsiteY1" fmla="*/ 275772 h 5704115"/>
                  <a:gd name="connsiteX2" fmla="*/ 333828 w 464457"/>
                  <a:gd name="connsiteY2" fmla="*/ 580572 h 5704115"/>
                  <a:gd name="connsiteX3" fmla="*/ 406400 w 464457"/>
                  <a:gd name="connsiteY3" fmla="*/ 1582058 h 5704115"/>
                  <a:gd name="connsiteX4" fmla="*/ 449943 w 464457"/>
                  <a:gd name="connsiteY4" fmla="*/ 3410858 h 5704115"/>
                  <a:gd name="connsiteX5" fmla="*/ 464457 w 464457"/>
                  <a:gd name="connsiteY5" fmla="*/ 4673600 h 5704115"/>
                  <a:gd name="connsiteX6" fmla="*/ 435428 w 464457"/>
                  <a:gd name="connsiteY6" fmla="*/ 5646058 h 5704115"/>
                  <a:gd name="connsiteX7" fmla="*/ 203200 w 464457"/>
                  <a:gd name="connsiteY7" fmla="*/ 5704115 h 5704115"/>
                  <a:gd name="connsiteX8" fmla="*/ 14514 w 464457"/>
                  <a:gd name="connsiteY8" fmla="*/ 5631543 h 5704115"/>
                  <a:gd name="connsiteX9" fmla="*/ 0 w 464457"/>
                  <a:gd name="connsiteY9" fmla="*/ 3817258 h 5704115"/>
                  <a:gd name="connsiteX10" fmla="*/ 72571 w 464457"/>
                  <a:gd name="connsiteY10" fmla="*/ 2235200 h 5704115"/>
                  <a:gd name="connsiteX11" fmla="*/ 14514 w 464457"/>
                  <a:gd name="connsiteY11" fmla="*/ 1132115 h 5704115"/>
                  <a:gd name="connsiteX12" fmla="*/ 101600 w 464457"/>
                  <a:gd name="connsiteY12" fmla="*/ 508000 h 5704115"/>
                  <a:gd name="connsiteX13" fmla="*/ 188685 w 464457"/>
                  <a:gd name="connsiteY13" fmla="*/ 0 h 570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4457" h="5704115">
                    <a:moveTo>
                      <a:pt x="188685" y="0"/>
                    </a:moveTo>
                    <a:lnTo>
                      <a:pt x="362857" y="275772"/>
                    </a:lnTo>
                    <a:lnTo>
                      <a:pt x="333828" y="580572"/>
                    </a:lnTo>
                    <a:lnTo>
                      <a:pt x="406400" y="1582058"/>
                    </a:lnTo>
                    <a:lnTo>
                      <a:pt x="449943" y="3410858"/>
                    </a:lnTo>
                    <a:lnTo>
                      <a:pt x="464457" y="4673600"/>
                    </a:lnTo>
                    <a:lnTo>
                      <a:pt x="435428" y="5646058"/>
                    </a:lnTo>
                    <a:lnTo>
                      <a:pt x="203200" y="5704115"/>
                    </a:lnTo>
                    <a:lnTo>
                      <a:pt x="14514" y="5631543"/>
                    </a:lnTo>
                    <a:lnTo>
                      <a:pt x="0" y="3817258"/>
                    </a:lnTo>
                    <a:lnTo>
                      <a:pt x="72571" y="2235200"/>
                    </a:lnTo>
                    <a:lnTo>
                      <a:pt x="14514" y="1132115"/>
                    </a:lnTo>
                    <a:lnTo>
                      <a:pt x="101600" y="508000"/>
                    </a:lnTo>
                    <a:lnTo>
                      <a:pt x="188685" y="0"/>
                    </a:lnTo>
                    <a:close/>
                  </a:path>
                </a:pathLst>
              </a:custGeom>
              <a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8CEFA8C-01DA-472A-9F84-8DBDFAB519C1}"/>
                  </a:ext>
                </a:extLst>
              </p:cNvPr>
              <p:cNvSpPr/>
              <p:nvPr/>
            </p:nvSpPr>
            <p:spPr>
              <a:xfrm>
                <a:off x="3048001" y="801914"/>
                <a:ext cx="508000" cy="5689600"/>
              </a:xfrm>
              <a:custGeom>
                <a:avLst/>
                <a:gdLst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45143 w 508000"/>
                  <a:gd name="connsiteY12" fmla="*/ 29029 h 5689600"/>
                  <a:gd name="connsiteX13" fmla="*/ 217714 w 508000"/>
                  <a:gd name="connsiteY13" fmla="*/ 0 h 5689600"/>
                  <a:gd name="connsiteX14" fmla="*/ 290286 w 508000"/>
                  <a:gd name="connsiteY14" fmla="*/ 14514 h 5689600"/>
                  <a:gd name="connsiteX15" fmla="*/ 362857 w 508000"/>
                  <a:gd name="connsiteY15" fmla="*/ 14514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8000" h="5689600">
                    <a:moveTo>
                      <a:pt x="58057" y="5544457"/>
                    </a:moveTo>
                    <a:lnTo>
                      <a:pt x="58057" y="4702629"/>
                    </a:lnTo>
                    <a:lnTo>
                      <a:pt x="43543" y="4122057"/>
                    </a:lnTo>
                    <a:lnTo>
                      <a:pt x="58057" y="3367314"/>
                    </a:lnTo>
                    <a:lnTo>
                      <a:pt x="14514" y="2685143"/>
                    </a:lnTo>
                    <a:lnTo>
                      <a:pt x="43543" y="2264229"/>
                    </a:lnTo>
                    <a:lnTo>
                      <a:pt x="14514" y="1669143"/>
                    </a:lnTo>
                    <a:lnTo>
                      <a:pt x="14514" y="1291771"/>
                    </a:lnTo>
                    <a:lnTo>
                      <a:pt x="14514" y="885371"/>
                    </a:lnTo>
                    <a:lnTo>
                      <a:pt x="14514" y="406400"/>
                    </a:lnTo>
                    <a:lnTo>
                      <a:pt x="0" y="72571"/>
                    </a:lnTo>
                    <a:lnTo>
                      <a:pt x="0" y="0"/>
                    </a:lnTo>
                    <a:lnTo>
                      <a:pt x="145143" y="29029"/>
                    </a:lnTo>
                    <a:lnTo>
                      <a:pt x="217714" y="0"/>
                    </a:lnTo>
                    <a:lnTo>
                      <a:pt x="290286" y="14514"/>
                    </a:lnTo>
                    <a:lnTo>
                      <a:pt x="362857" y="14514"/>
                    </a:lnTo>
                    <a:lnTo>
                      <a:pt x="478971" y="14514"/>
                    </a:lnTo>
                    <a:lnTo>
                      <a:pt x="508000" y="14514"/>
                    </a:lnTo>
                    <a:lnTo>
                      <a:pt x="508000" y="2002971"/>
                    </a:lnTo>
                    <a:lnTo>
                      <a:pt x="493486" y="3018971"/>
                    </a:lnTo>
                    <a:lnTo>
                      <a:pt x="478971" y="4034971"/>
                    </a:lnTo>
                    <a:lnTo>
                      <a:pt x="508000" y="4818743"/>
                    </a:lnTo>
                    <a:lnTo>
                      <a:pt x="449943" y="5457371"/>
                    </a:lnTo>
                    <a:lnTo>
                      <a:pt x="508000" y="5689600"/>
                    </a:lnTo>
                    <a:lnTo>
                      <a:pt x="217714" y="5675086"/>
                    </a:lnTo>
                    <a:lnTo>
                      <a:pt x="14514" y="5689600"/>
                    </a:lnTo>
                    <a:lnTo>
                      <a:pt x="58057" y="5544457"/>
                    </a:lnTo>
                    <a:close/>
                  </a:path>
                </a:pathLst>
              </a:custGeom>
              <a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F41B454F-657A-4CB8-8929-6B53E8668097}"/>
                </a:ext>
              </a:extLst>
            </p:cNvPr>
            <p:cNvSpPr/>
            <p:nvPr/>
          </p:nvSpPr>
          <p:spPr>
            <a:xfrm flipH="1" flipV="1">
              <a:off x="1716053" y="1705877"/>
              <a:ext cx="1030514" cy="532839"/>
            </a:xfrm>
            <a:prstGeom prst="rtTriangle">
              <a:avLst/>
            </a:prstGeom>
            <a:solidFill>
              <a:schemeClr val="tx1">
                <a:alpha val="82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679E4B9-F938-4DB5-A34F-CD7D43C8E260}"/>
                </a:ext>
              </a:extLst>
            </p:cNvPr>
            <p:cNvGrpSpPr/>
            <p:nvPr/>
          </p:nvGrpSpPr>
          <p:grpSpPr>
            <a:xfrm>
              <a:off x="9586687" y="787399"/>
              <a:ext cx="769257" cy="5704115"/>
              <a:chOff x="3048001" y="798285"/>
              <a:chExt cx="769257" cy="5704115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8F6BC3C-0313-4FD5-AA45-09D5F6ED8608}"/>
                  </a:ext>
                </a:extLst>
              </p:cNvPr>
              <p:cNvSpPr/>
              <p:nvPr/>
            </p:nvSpPr>
            <p:spPr>
              <a:xfrm>
                <a:off x="3352801" y="798285"/>
                <a:ext cx="464457" cy="5704115"/>
              </a:xfrm>
              <a:custGeom>
                <a:avLst/>
                <a:gdLst>
                  <a:gd name="connsiteX0" fmla="*/ 188685 w 464457"/>
                  <a:gd name="connsiteY0" fmla="*/ 0 h 5704115"/>
                  <a:gd name="connsiteX1" fmla="*/ 362857 w 464457"/>
                  <a:gd name="connsiteY1" fmla="*/ 275772 h 5704115"/>
                  <a:gd name="connsiteX2" fmla="*/ 333828 w 464457"/>
                  <a:gd name="connsiteY2" fmla="*/ 580572 h 5704115"/>
                  <a:gd name="connsiteX3" fmla="*/ 406400 w 464457"/>
                  <a:gd name="connsiteY3" fmla="*/ 1582058 h 5704115"/>
                  <a:gd name="connsiteX4" fmla="*/ 449943 w 464457"/>
                  <a:gd name="connsiteY4" fmla="*/ 3410858 h 5704115"/>
                  <a:gd name="connsiteX5" fmla="*/ 464457 w 464457"/>
                  <a:gd name="connsiteY5" fmla="*/ 4673600 h 5704115"/>
                  <a:gd name="connsiteX6" fmla="*/ 435428 w 464457"/>
                  <a:gd name="connsiteY6" fmla="*/ 5646058 h 5704115"/>
                  <a:gd name="connsiteX7" fmla="*/ 203200 w 464457"/>
                  <a:gd name="connsiteY7" fmla="*/ 5704115 h 5704115"/>
                  <a:gd name="connsiteX8" fmla="*/ 14514 w 464457"/>
                  <a:gd name="connsiteY8" fmla="*/ 5631543 h 5704115"/>
                  <a:gd name="connsiteX9" fmla="*/ 0 w 464457"/>
                  <a:gd name="connsiteY9" fmla="*/ 3817258 h 5704115"/>
                  <a:gd name="connsiteX10" fmla="*/ 72571 w 464457"/>
                  <a:gd name="connsiteY10" fmla="*/ 2235200 h 5704115"/>
                  <a:gd name="connsiteX11" fmla="*/ 14514 w 464457"/>
                  <a:gd name="connsiteY11" fmla="*/ 1132115 h 5704115"/>
                  <a:gd name="connsiteX12" fmla="*/ 101600 w 464457"/>
                  <a:gd name="connsiteY12" fmla="*/ 508000 h 5704115"/>
                  <a:gd name="connsiteX13" fmla="*/ 188685 w 464457"/>
                  <a:gd name="connsiteY13" fmla="*/ 0 h 5704115"/>
                  <a:gd name="connsiteX0" fmla="*/ 188685 w 464457"/>
                  <a:gd name="connsiteY0" fmla="*/ 0 h 5704115"/>
                  <a:gd name="connsiteX1" fmla="*/ 362857 w 464457"/>
                  <a:gd name="connsiteY1" fmla="*/ 275772 h 5704115"/>
                  <a:gd name="connsiteX2" fmla="*/ 406400 w 464457"/>
                  <a:gd name="connsiteY2" fmla="*/ 609601 h 5704115"/>
                  <a:gd name="connsiteX3" fmla="*/ 406400 w 464457"/>
                  <a:gd name="connsiteY3" fmla="*/ 1582058 h 5704115"/>
                  <a:gd name="connsiteX4" fmla="*/ 449943 w 464457"/>
                  <a:gd name="connsiteY4" fmla="*/ 3410858 h 5704115"/>
                  <a:gd name="connsiteX5" fmla="*/ 464457 w 464457"/>
                  <a:gd name="connsiteY5" fmla="*/ 4673600 h 5704115"/>
                  <a:gd name="connsiteX6" fmla="*/ 435428 w 464457"/>
                  <a:gd name="connsiteY6" fmla="*/ 5646058 h 5704115"/>
                  <a:gd name="connsiteX7" fmla="*/ 203200 w 464457"/>
                  <a:gd name="connsiteY7" fmla="*/ 5704115 h 5704115"/>
                  <a:gd name="connsiteX8" fmla="*/ 14514 w 464457"/>
                  <a:gd name="connsiteY8" fmla="*/ 5631543 h 5704115"/>
                  <a:gd name="connsiteX9" fmla="*/ 0 w 464457"/>
                  <a:gd name="connsiteY9" fmla="*/ 3817258 h 5704115"/>
                  <a:gd name="connsiteX10" fmla="*/ 72571 w 464457"/>
                  <a:gd name="connsiteY10" fmla="*/ 2235200 h 5704115"/>
                  <a:gd name="connsiteX11" fmla="*/ 14514 w 464457"/>
                  <a:gd name="connsiteY11" fmla="*/ 1132115 h 5704115"/>
                  <a:gd name="connsiteX12" fmla="*/ 101600 w 464457"/>
                  <a:gd name="connsiteY12" fmla="*/ 508000 h 5704115"/>
                  <a:gd name="connsiteX13" fmla="*/ 188685 w 464457"/>
                  <a:gd name="connsiteY13" fmla="*/ 0 h 570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4457" h="5704115">
                    <a:moveTo>
                      <a:pt x="188685" y="0"/>
                    </a:moveTo>
                    <a:lnTo>
                      <a:pt x="362857" y="275772"/>
                    </a:lnTo>
                    <a:lnTo>
                      <a:pt x="406400" y="609601"/>
                    </a:lnTo>
                    <a:lnTo>
                      <a:pt x="406400" y="1582058"/>
                    </a:lnTo>
                    <a:lnTo>
                      <a:pt x="449943" y="3410858"/>
                    </a:lnTo>
                    <a:lnTo>
                      <a:pt x="464457" y="4673600"/>
                    </a:lnTo>
                    <a:lnTo>
                      <a:pt x="435428" y="5646058"/>
                    </a:lnTo>
                    <a:lnTo>
                      <a:pt x="203200" y="5704115"/>
                    </a:lnTo>
                    <a:lnTo>
                      <a:pt x="14514" y="5631543"/>
                    </a:lnTo>
                    <a:lnTo>
                      <a:pt x="0" y="3817258"/>
                    </a:lnTo>
                    <a:lnTo>
                      <a:pt x="72571" y="2235200"/>
                    </a:lnTo>
                    <a:lnTo>
                      <a:pt x="14514" y="1132115"/>
                    </a:lnTo>
                    <a:lnTo>
                      <a:pt x="101600" y="508000"/>
                    </a:lnTo>
                    <a:lnTo>
                      <a:pt x="188685" y="0"/>
                    </a:lnTo>
                    <a:close/>
                  </a:path>
                </a:pathLst>
              </a:custGeom>
              <a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225AA8B-89C1-4164-A0DA-90A8894960B1}"/>
                  </a:ext>
                </a:extLst>
              </p:cNvPr>
              <p:cNvSpPr/>
              <p:nvPr/>
            </p:nvSpPr>
            <p:spPr>
              <a:xfrm>
                <a:off x="3048001" y="801914"/>
                <a:ext cx="508000" cy="5689600"/>
              </a:xfrm>
              <a:custGeom>
                <a:avLst/>
                <a:gdLst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45143 w 508000"/>
                  <a:gd name="connsiteY12" fmla="*/ 29029 h 5689600"/>
                  <a:gd name="connsiteX13" fmla="*/ 217714 w 508000"/>
                  <a:gd name="connsiteY13" fmla="*/ 0 h 5689600"/>
                  <a:gd name="connsiteX14" fmla="*/ 290286 w 508000"/>
                  <a:gd name="connsiteY14" fmla="*/ 14514 h 5689600"/>
                  <a:gd name="connsiteX15" fmla="*/ 362857 w 508000"/>
                  <a:gd name="connsiteY15" fmla="*/ 14514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45143 w 508000"/>
                  <a:gd name="connsiteY12" fmla="*/ 29029 h 5689600"/>
                  <a:gd name="connsiteX13" fmla="*/ 217714 w 508000"/>
                  <a:gd name="connsiteY13" fmla="*/ 50058 h 5689600"/>
                  <a:gd name="connsiteX14" fmla="*/ 290286 w 508000"/>
                  <a:gd name="connsiteY14" fmla="*/ 14514 h 5689600"/>
                  <a:gd name="connsiteX15" fmla="*/ 362857 w 508000"/>
                  <a:gd name="connsiteY15" fmla="*/ 14514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15108 w 508000"/>
                  <a:gd name="connsiteY12" fmla="*/ 62402 h 5689600"/>
                  <a:gd name="connsiteX13" fmla="*/ 217714 w 508000"/>
                  <a:gd name="connsiteY13" fmla="*/ 50058 h 5689600"/>
                  <a:gd name="connsiteX14" fmla="*/ 290286 w 508000"/>
                  <a:gd name="connsiteY14" fmla="*/ 14514 h 5689600"/>
                  <a:gd name="connsiteX15" fmla="*/ 362857 w 508000"/>
                  <a:gd name="connsiteY15" fmla="*/ 14514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15108 w 508000"/>
                  <a:gd name="connsiteY12" fmla="*/ 62402 h 5689600"/>
                  <a:gd name="connsiteX13" fmla="*/ 217714 w 508000"/>
                  <a:gd name="connsiteY13" fmla="*/ 50058 h 5689600"/>
                  <a:gd name="connsiteX14" fmla="*/ 276937 w 508000"/>
                  <a:gd name="connsiteY14" fmla="*/ 4502 h 5689600"/>
                  <a:gd name="connsiteX15" fmla="*/ 362857 w 508000"/>
                  <a:gd name="connsiteY15" fmla="*/ 14514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15108 w 508000"/>
                  <a:gd name="connsiteY12" fmla="*/ 62402 h 5689600"/>
                  <a:gd name="connsiteX13" fmla="*/ 217714 w 508000"/>
                  <a:gd name="connsiteY13" fmla="*/ 50058 h 5689600"/>
                  <a:gd name="connsiteX14" fmla="*/ 276937 w 508000"/>
                  <a:gd name="connsiteY14" fmla="*/ 4502 h 5689600"/>
                  <a:gd name="connsiteX15" fmla="*/ 352845 w 508000"/>
                  <a:gd name="connsiteY15" fmla="*/ 41212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  <a:gd name="connsiteX0" fmla="*/ 58057 w 508000"/>
                  <a:gd name="connsiteY0" fmla="*/ 5544457 h 5689600"/>
                  <a:gd name="connsiteX1" fmla="*/ 58057 w 508000"/>
                  <a:gd name="connsiteY1" fmla="*/ 4702629 h 5689600"/>
                  <a:gd name="connsiteX2" fmla="*/ 43543 w 508000"/>
                  <a:gd name="connsiteY2" fmla="*/ 4122057 h 5689600"/>
                  <a:gd name="connsiteX3" fmla="*/ 58057 w 508000"/>
                  <a:gd name="connsiteY3" fmla="*/ 3367314 h 5689600"/>
                  <a:gd name="connsiteX4" fmla="*/ 14514 w 508000"/>
                  <a:gd name="connsiteY4" fmla="*/ 2685143 h 5689600"/>
                  <a:gd name="connsiteX5" fmla="*/ 43543 w 508000"/>
                  <a:gd name="connsiteY5" fmla="*/ 2264229 h 5689600"/>
                  <a:gd name="connsiteX6" fmla="*/ 14514 w 508000"/>
                  <a:gd name="connsiteY6" fmla="*/ 1669143 h 5689600"/>
                  <a:gd name="connsiteX7" fmla="*/ 14514 w 508000"/>
                  <a:gd name="connsiteY7" fmla="*/ 1291771 h 5689600"/>
                  <a:gd name="connsiteX8" fmla="*/ 14514 w 508000"/>
                  <a:gd name="connsiteY8" fmla="*/ 885371 h 5689600"/>
                  <a:gd name="connsiteX9" fmla="*/ 14514 w 508000"/>
                  <a:gd name="connsiteY9" fmla="*/ 406400 h 5689600"/>
                  <a:gd name="connsiteX10" fmla="*/ 0 w 508000"/>
                  <a:gd name="connsiteY10" fmla="*/ 72571 h 5689600"/>
                  <a:gd name="connsiteX11" fmla="*/ 0 w 508000"/>
                  <a:gd name="connsiteY11" fmla="*/ 0 h 5689600"/>
                  <a:gd name="connsiteX12" fmla="*/ 115108 w 508000"/>
                  <a:gd name="connsiteY12" fmla="*/ 62402 h 5689600"/>
                  <a:gd name="connsiteX13" fmla="*/ 217714 w 508000"/>
                  <a:gd name="connsiteY13" fmla="*/ 50058 h 5689600"/>
                  <a:gd name="connsiteX14" fmla="*/ 256914 w 508000"/>
                  <a:gd name="connsiteY14" fmla="*/ 37874 h 5689600"/>
                  <a:gd name="connsiteX15" fmla="*/ 352845 w 508000"/>
                  <a:gd name="connsiteY15" fmla="*/ 41212 h 5689600"/>
                  <a:gd name="connsiteX16" fmla="*/ 478971 w 508000"/>
                  <a:gd name="connsiteY16" fmla="*/ 14514 h 5689600"/>
                  <a:gd name="connsiteX17" fmla="*/ 508000 w 508000"/>
                  <a:gd name="connsiteY17" fmla="*/ 14514 h 5689600"/>
                  <a:gd name="connsiteX18" fmla="*/ 508000 w 508000"/>
                  <a:gd name="connsiteY18" fmla="*/ 2002971 h 5689600"/>
                  <a:gd name="connsiteX19" fmla="*/ 493486 w 508000"/>
                  <a:gd name="connsiteY19" fmla="*/ 3018971 h 5689600"/>
                  <a:gd name="connsiteX20" fmla="*/ 478971 w 508000"/>
                  <a:gd name="connsiteY20" fmla="*/ 4034971 h 5689600"/>
                  <a:gd name="connsiteX21" fmla="*/ 508000 w 508000"/>
                  <a:gd name="connsiteY21" fmla="*/ 4818743 h 5689600"/>
                  <a:gd name="connsiteX22" fmla="*/ 449943 w 508000"/>
                  <a:gd name="connsiteY22" fmla="*/ 5457371 h 5689600"/>
                  <a:gd name="connsiteX23" fmla="*/ 508000 w 508000"/>
                  <a:gd name="connsiteY23" fmla="*/ 5689600 h 5689600"/>
                  <a:gd name="connsiteX24" fmla="*/ 217714 w 508000"/>
                  <a:gd name="connsiteY24" fmla="*/ 5675086 h 5689600"/>
                  <a:gd name="connsiteX25" fmla="*/ 14514 w 508000"/>
                  <a:gd name="connsiteY25" fmla="*/ 5689600 h 5689600"/>
                  <a:gd name="connsiteX26" fmla="*/ 58057 w 508000"/>
                  <a:gd name="connsiteY26" fmla="*/ 5544457 h 56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8000" h="5689600">
                    <a:moveTo>
                      <a:pt x="58057" y="5544457"/>
                    </a:moveTo>
                    <a:lnTo>
                      <a:pt x="58057" y="4702629"/>
                    </a:lnTo>
                    <a:lnTo>
                      <a:pt x="43543" y="4122057"/>
                    </a:lnTo>
                    <a:lnTo>
                      <a:pt x="58057" y="3367314"/>
                    </a:lnTo>
                    <a:lnTo>
                      <a:pt x="14514" y="2685143"/>
                    </a:lnTo>
                    <a:lnTo>
                      <a:pt x="43543" y="2264229"/>
                    </a:lnTo>
                    <a:lnTo>
                      <a:pt x="14514" y="1669143"/>
                    </a:lnTo>
                    <a:lnTo>
                      <a:pt x="14514" y="1291771"/>
                    </a:lnTo>
                    <a:lnTo>
                      <a:pt x="14514" y="885371"/>
                    </a:lnTo>
                    <a:lnTo>
                      <a:pt x="14514" y="406400"/>
                    </a:lnTo>
                    <a:lnTo>
                      <a:pt x="0" y="72571"/>
                    </a:lnTo>
                    <a:lnTo>
                      <a:pt x="0" y="0"/>
                    </a:lnTo>
                    <a:lnTo>
                      <a:pt x="115108" y="62402"/>
                    </a:lnTo>
                    <a:lnTo>
                      <a:pt x="217714" y="50058"/>
                    </a:lnTo>
                    <a:lnTo>
                      <a:pt x="256914" y="37874"/>
                    </a:lnTo>
                    <a:cubicBezTo>
                      <a:pt x="285554" y="41211"/>
                      <a:pt x="315836" y="45105"/>
                      <a:pt x="352845" y="41212"/>
                    </a:cubicBezTo>
                    <a:cubicBezTo>
                      <a:pt x="389855" y="37319"/>
                      <a:pt x="453112" y="18964"/>
                      <a:pt x="478971" y="14514"/>
                    </a:cubicBezTo>
                    <a:cubicBezTo>
                      <a:pt x="504830" y="10064"/>
                      <a:pt x="498324" y="14514"/>
                      <a:pt x="508000" y="14514"/>
                    </a:cubicBezTo>
                    <a:lnTo>
                      <a:pt x="508000" y="2002971"/>
                    </a:lnTo>
                    <a:lnTo>
                      <a:pt x="493486" y="3018971"/>
                    </a:lnTo>
                    <a:lnTo>
                      <a:pt x="478971" y="4034971"/>
                    </a:lnTo>
                    <a:lnTo>
                      <a:pt x="508000" y="4818743"/>
                    </a:lnTo>
                    <a:lnTo>
                      <a:pt x="449943" y="5457371"/>
                    </a:lnTo>
                    <a:lnTo>
                      <a:pt x="508000" y="5689600"/>
                    </a:lnTo>
                    <a:lnTo>
                      <a:pt x="217714" y="5675086"/>
                    </a:lnTo>
                    <a:lnTo>
                      <a:pt x="14514" y="5689600"/>
                    </a:lnTo>
                    <a:lnTo>
                      <a:pt x="58057" y="5544457"/>
                    </a:lnTo>
                    <a:close/>
                  </a:path>
                </a:pathLst>
              </a:custGeom>
              <a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EB142AD5-8835-426B-B946-311C314C50EF}"/>
                </a:ext>
              </a:extLst>
            </p:cNvPr>
            <p:cNvSpPr/>
            <p:nvPr/>
          </p:nvSpPr>
          <p:spPr>
            <a:xfrm flipH="1" flipV="1">
              <a:off x="9256227" y="1796367"/>
              <a:ext cx="1030514" cy="532839"/>
            </a:xfrm>
            <a:prstGeom prst="rtTriangle">
              <a:avLst/>
            </a:prstGeom>
            <a:solidFill>
              <a:schemeClr val="tx1">
                <a:alpha val="82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88CABD-BAA1-4D6D-93C0-E214F89E77E0}"/>
                </a:ext>
              </a:extLst>
            </p:cNvPr>
            <p:cNvSpPr/>
            <p:nvPr/>
          </p:nvSpPr>
          <p:spPr>
            <a:xfrm>
              <a:off x="1553029" y="1219200"/>
              <a:ext cx="9390742" cy="667657"/>
            </a:xfrm>
            <a:custGeom>
              <a:avLst/>
              <a:gdLst>
                <a:gd name="connsiteX0" fmla="*/ 217714 w 9390742"/>
                <a:gd name="connsiteY0" fmla="*/ 0 h 667657"/>
                <a:gd name="connsiteX1" fmla="*/ 769257 w 9390742"/>
                <a:gd name="connsiteY1" fmla="*/ 14514 h 667657"/>
                <a:gd name="connsiteX2" fmla="*/ 2351314 w 9390742"/>
                <a:gd name="connsiteY2" fmla="*/ 29029 h 667657"/>
                <a:gd name="connsiteX3" fmla="*/ 2481942 w 9390742"/>
                <a:gd name="connsiteY3" fmla="*/ 29029 h 667657"/>
                <a:gd name="connsiteX4" fmla="*/ 3788228 w 9390742"/>
                <a:gd name="connsiteY4" fmla="*/ 43543 h 667657"/>
                <a:gd name="connsiteX5" fmla="*/ 5428342 w 9390742"/>
                <a:gd name="connsiteY5" fmla="*/ 43543 h 667657"/>
                <a:gd name="connsiteX6" fmla="*/ 6516914 w 9390742"/>
                <a:gd name="connsiteY6" fmla="*/ 116114 h 667657"/>
                <a:gd name="connsiteX7" fmla="*/ 7823200 w 9390742"/>
                <a:gd name="connsiteY7" fmla="*/ 72571 h 667657"/>
                <a:gd name="connsiteX8" fmla="*/ 9260114 w 9390742"/>
                <a:gd name="connsiteY8" fmla="*/ 29029 h 667657"/>
                <a:gd name="connsiteX9" fmla="*/ 9332685 w 9390742"/>
                <a:gd name="connsiteY9" fmla="*/ 130629 h 667657"/>
                <a:gd name="connsiteX10" fmla="*/ 9347200 w 9390742"/>
                <a:gd name="connsiteY10" fmla="*/ 246743 h 667657"/>
                <a:gd name="connsiteX11" fmla="*/ 9376228 w 9390742"/>
                <a:gd name="connsiteY11" fmla="*/ 449943 h 667657"/>
                <a:gd name="connsiteX12" fmla="*/ 9390742 w 9390742"/>
                <a:gd name="connsiteY12" fmla="*/ 609600 h 667657"/>
                <a:gd name="connsiteX13" fmla="*/ 7881257 w 9390742"/>
                <a:gd name="connsiteY13" fmla="*/ 667657 h 667657"/>
                <a:gd name="connsiteX14" fmla="*/ 5820228 w 9390742"/>
                <a:gd name="connsiteY14" fmla="*/ 667657 h 667657"/>
                <a:gd name="connsiteX15" fmla="*/ 3933371 w 9390742"/>
                <a:gd name="connsiteY15" fmla="*/ 638629 h 667657"/>
                <a:gd name="connsiteX16" fmla="*/ 2191657 w 9390742"/>
                <a:gd name="connsiteY16" fmla="*/ 609600 h 667657"/>
                <a:gd name="connsiteX17" fmla="*/ 1059542 w 9390742"/>
                <a:gd name="connsiteY17" fmla="*/ 537029 h 667657"/>
                <a:gd name="connsiteX18" fmla="*/ 43542 w 9390742"/>
                <a:gd name="connsiteY18" fmla="*/ 580571 h 667657"/>
                <a:gd name="connsiteX19" fmla="*/ 29028 w 9390742"/>
                <a:gd name="connsiteY19" fmla="*/ 449943 h 667657"/>
                <a:gd name="connsiteX20" fmla="*/ 0 w 9390742"/>
                <a:gd name="connsiteY20" fmla="*/ 319314 h 667657"/>
                <a:gd name="connsiteX21" fmla="*/ 43542 w 9390742"/>
                <a:gd name="connsiteY21" fmla="*/ 217714 h 667657"/>
                <a:gd name="connsiteX22" fmla="*/ 0 w 9390742"/>
                <a:gd name="connsiteY22" fmla="*/ 101600 h 667657"/>
                <a:gd name="connsiteX23" fmla="*/ 0 w 9390742"/>
                <a:gd name="connsiteY23" fmla="*/ 14514 h 667657"/>
                <a:gd name="connsiteX24" fmla="*/ 217714 w 9390742"/>
                <a:gd name="connsiteY24" fmla="*/ 0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90742" h="667657">
                  <a:moveTo>
                    <a:pt x="217714" y="0"/>
                  </a:moveTo>
                  <a:lnTo>
                    <a:pt x="769257" y="14514"/>
                  </a:lnTo>
                  <a:lnTo>
                    <a:pt x="2351314" y="29029"/>
                  </a:lnTo>
                  <a:lnTo>
                    <a:pt x="2481942" y="29029"/>
                  </a:lnTo>
                  <a:lnTo>
                    <a:pt x="3788228" y="43543"/>
                  </a:lnTo>
                  <a:lnTo>
                    <a:pt x="5428342" y="43543"/>
                  </a:lnTo>
                  <a:lnTo>
                    <a:pt x="6516914" y="116114"/>
                  </a:lnTo>
                  <a:lnTo>
                    <a:pt x="7823200" y="72571"/>
                  </a:lnTo>
                  <a:lnTo>
                    <a:pt x="9260114" y="29029"/>
                  </a:lnTo>
                  <a:lnTo>
                    <a:pt x="9332685" y="130629"/>
                  </a:lnTo>
                  <a:lnTo>
                    <a:pt x="9347200" y="246743"/>
                  </a:lnTo>
                  <a:lnTo>
                    <a:pt x="9376228" y="449943"/>
                  </a:lnTo>
                  <a:lnTo>
                    <a:pt x="9390742" y="609600"/>
                  </a:lnTo>
                  <a:lnTo>
                    <a:pt x="7881257" y="667657"/>
                  </a:lnTo>
                  <a:lnTo>
                    <a:pt x="5820228" y="667657"/>
                  </a:lnTo>
                  <a:lnTo>
                    <a:pt x="3933371" y="638629"/>
                  </a:lnTo>
                  <a:lnTo>
                    <a:pt x="2191657" y="609600"/>
                  </a:lnTo>
                  <a:lnTo>
                    <a:pt x="1059542" y="537029"/>
                  </a:lnTo>
                  <a:lnTo>
                    <a:pt x="43542" y="580571"/>
                  </a:lnTo>
                  <a:lnTo>
                    <a:pt x="29028" y="449943"/>
                  </a:lnTo>
                  <a:lnTo>
                    <a:pt x="0" y="319314"/>
                  </a:lnTo>
                  <a:lnTo>
                    <a:pt x="43542" y="217714"/>
                  </a:lnTo>
                  <a:lnTo>
                    <a:pt x="0" y="101600"/>
                  </a:lnTo>
                  <a:lnTo>
                    <a:pt x="0" y="14514"/>
                  </a:lnTo>
                  <a:lnTo>
                    <a:pt x="217714" y="0"/>
                  </a:lnTo>
                  <a:close/>
                </a:path>
              </a:pathLst>
            </a:custGeom>
            <a:blipFill dpi="0" rotWithShape="0">
              <a:blip r:embed="rId21"/>
              <a:srcRect/>
              <a:stretch>
                <a:fillRect t="-97000" b="-12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D8B389-9EEE-4BFA-8775-C5558F67D980}"/>
                </a:ext>
              </a:extLst>
            </p:cNvPr>
            <p:cNvSpPr/>
            <p:nvPr/>
          </p:nvSpPr>
          <p:spPr>
            <a:xfrm flipH="1">
              <a:off x="2402112" y="6300357"/>
              <a:ext cx="511330" cy="295374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AF3865-F99B-4E4B-B5E8-7359A76B8C35}"/>
                </a:ext>
              </a:extLst>
            </p:cNvPr>
            <p:cNvSpPr/>
            <p:nvPr/>
          </p:nvSpPr>
          <p:spPr>
            <a:xfrm>
              <a:off x="1745438" y="6233408"/>
              <a:ext cx="713589" cy="42134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05F8E07-717D-4388-9753-2BD01F1DF2DD}"/>
                </a:ext>
              </a:extLst>
            </p:cNvPr>
            <p:cNvSpPr/>
            <p:nvPr/>
          </p:nvSpPr>
          <p:spPr>
            <a:xfrm>
              <a:off x="2496201" y="6202348"/>
              <a:ext cx="449371" cy="465094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A0F6CE3-40C3-4E70-B6B3-C23809037D8F}"/>
                </a:ext>
              </a:extLst>
            </p:cNvPr>
            <p:cNvGrpSpPr/>
            <p:nvPr/>
          </p:nvGrpSpPr>
          <p:grpSpPr>
            <a:xfrm flipH="1">
              <a:off x="8476753" y="6066972"/>
              <a:ext cx="3106057" cy="753346"/>
              <a:chOff x="8391450" y="6020062"/>
              <a:chExt cx="3106057" cy="75334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FF060B-B488-483B-865D-760A539B9BFC}"/>
                  </a:ext>
                </a:extLst>
              </p:cNvPr>
              <p:cNvSpPr/>
              <p:nvPr/>
            </p:nvSpPr>
            <p:spPr>
              <a:xfrm>
                <a:off x="9251850" y="6020062"/>
                <a:ext cx="885807" cy="563507"/>
              </a:xfrm>
              <a:custGeom>
                <a:avLst/>
                <a:gdLst>
                  <a:gd name="connsiteX0" fmla="*/ 653340 w 1017040"/>
                  <a:gd name="connsiteY0" fmla="*/ 776979 h 821601"/>
                  <a:gd name="connsiteX1" fmla="*/ 188883 w 1017040"/>
                  <a:gd name="connsiteY1" fmla="*/ 138351 h 821601"/>
                  <a:gd name="connsiteX2" fmla="*/ 197 w 1017040"/>
                  <a:gd name="connsiteY2" fmla="*/ 123837 h 821601"/>
                  <a:gd name="connsiteX3" fmla="*/ 217911 w 1017040"/>
                  <a:gd name="connsiteY3" fmla="*/ 7722 h 821601"/>
                  <a:gd name="connsiteX4" fmla="*/ 537226 w 1017040"/>
                  <a:gd name="connsiteY4" fmla="*/ 370579 h 821601"/>
                  <a:gd name="connsiteX5" fmla="*/ 1016197 w 1017040"/>
                  <a:gd name="connsiteY5" fmla="*/ 718922 h 821601"/>
                  <a:gd name="connsiteX6" fmla="*/ 653340 w 1017040"/>
                  <a:gd name="connsiteY6" fmla="*/ 776979 h 82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040" h="821601">
                    <a:moveTo>
                      <a:pt x="653340" y="776979"/>
                    </a:moveTo>
                    <a:cubicBezTo>
                      <a:pt x="515454" y="680217"/>
                      <a:pt x="297740" y="247208"/>
                      <a:pt x="188883" y="138351"/>
                    </a:cubicBezTo>
                    <a:cubicBezTo>
                      <a:pt x="80026" y="29494"/>
                      <a:pt x="-4641" y="145608"/>
                      <a:pt x="197" y="123837"/>
                    </a:cubicBezTo>
                    <a:cubicBezTo>
                      <a:pt x="5035" y="102066"/>
                      <a:pt x="128406" y="-33402"/>
                      <a:pt x="217911" y="7722"/>
                    </a:cubicBezTo>
                    <a:cubicBezTo>
                      <a:pt x="307416" y="48846"/>
                      <a:pt x="404178" y="252046"/>
                      <a:pt x="537226" y="370579"/>
                    </a:cubicBezTo>
                    <a:cubicBezTo>
                      <a:pt x="670274" y="489112"/>
                      <a:pt x="999264" y="643931"/>
                      <a:pt x="1016197" y="718922"/>
                    </a:cubicBezTo>
                    <a:cubicBezTo>
                      <a:pt x="1033130" y="793913"/>
                      <a:pt x="791226" y="873741"/>
                      <a:pt x="653340" y="776979"/>
                    </a:cubicBezTo>
                    <a:close/>
                  </a:path>
                </a:pathLst>
              </a:custGeom>
              <a:solidFill>
                <a:srgbClr val="007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B87C07A-4479-4476-ACE8-F20749035042}"/>
                  </a:ext>
                </a:extLst>
              </p:cNvPr>
              <p:cNvSpPr/>
              <p:nvPr/>
            </p:nvSpPr>
            <p:spPr>
              <a:xfrm>
                <a:off x="8391450" y="6105750"/>
                <a:ext cx="3106057" cy="667658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tx1">
                      <a:alpha val="64000"/>
                    </a:schemeClr>
                  </a:gs>
                  <a:gs pos="100000">
                    <a:srgbClr val="CCFF33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7CF07F5-B403-40C2-BC70-60E27C9E0BA4}"/>
                  </a:ext>
                </a:extLst>
              </p:cNvPr>
              <p:cNvSpPr/>
              <p:nvPr/>
            </p:nvSpPr>
            <p:spPr>
              <a:xfrm flipH="1">
                <a:off x="9897327" y="6270830"/>
                <a:ext cx="554973" cy="288878"/>
              </a:xfrm>
              <a:custGeom>
                <a:avLst/>
                <a:gdLst>
                  <a:gd name="connsiteX0" fmla="*/ 842733 w 1301857"/>
                  <a:gd name="connsiteY0" fmla="*/ 1295630 h 1370643"/>
                  <a:gd name="connsiteX1" fmla="*/ 683076 w 1301857"/>
                  <a:gd name="connsiteY1" fmla="*/ 468316 h 1370643"/>
                  <a:gd name="connsiteX2" fmla="*/ 904 w 1301857"/>
                  <a:gd name="connsiteY2" fmla="*/ 3859 h 1370643"/>
                  <a:gd name="connsiteX3" fmla="*/ 842733 w 1301857"/>
                  <a:gd name="connsiteY3" fmla="*/ 279630 h 1370643"/>
                  <a:gd name="connsiteX4" fmla="*/ 1205590 w 1301857"/>
                  <a:gd name="connsiteY4" fmla="*/ 845687 h 1370643"/>
                  <a:gd name="connsiteX5" fmla="*/ 1278161 w 1301857"/>
                  <a:gd name="connsiteY5" fmla="*/ 1281116 h 1370643"/>
                  <a:gd name="connsiteX6" fmla="*/ 842733 w 1301857"/>
                  <a:gd name="connsiteY6" fmla="*/ 1295630 h 137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857" h="1370643">
                    <a:moveTo>
                      <a:pt x="842733" y="1295630"/>
                    </a:moveTo>
                    <a:cubicBezTo>
                      <a:pt x="743552" y="1160163"/>
                      <a:pt x="823381" y="683611"/>
                      <a:pt x="683076" y="468316"/>
                    </a:cubicBezTo>
                    <a:cubicBezTo>
                      <a:pt x="542771" y="253021"/>
                      <a:pt x="-25705" y="35306"/>
                      <a:pt x="904" y="3859"/>
                    </a:cubicBezTo>
                    <a:cubicBezTo>
                      <a:pt x="27513" y="-27588"/>
                      <a:pt x="641952" y="139325"/>
                      <a:pt x="842733" y="279630"/>
                    </a:cubicBezTo>
                    <a:cubicBezTo>
                      <a:pt x="1043514" y="419935"/>
                      <a:pt x="1133019" y="678773"/>
                      <a:pt x="1205590" y="845687"/>
                    </a:cubicBezTo>
                    <a:cubicBezTo>
                      <a:pt x="1278161" y="1012601"/>
                      <a:pt x="1336218" y="1206125"/>
                      <a:pt x="1278161" y="1281116"/>
                    </a:cubicBezTo>
                    <a:cubicBezTo>
                      <a:pt x="1220104" y="1356107"/>
                      <a:pt x="941914" y="1431097"/>
                      <a:pt x="842733" y="129563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B69A8E1-E44E-43D3-8039-040181CBEB1B}"/>
                  </a:ext>
                </a:extLst>
              </p:cNvPr>
              <p:cNvSpPr/>
              <p:nvPr/>
            </p:nvSpPr>
            <p:spPr>
              <a:xfrm>
                <a:off x="9583404" y="6214208"/>
                <a:ext cx="583466" cy="388712"/>
              </a:xfrm>
              <a:custGeom>
                <a:avLst/>
                <a:gdLst>
                  <a:gd name="connsiteX0" fmla="*/ 842733 w 1301857"/>
                  <a:gd name="connsiteY0" fmla="*/ 1295630 h 1370643"/>
                  <a:gd name="connsiteX1" fmla="*/ 683076 w 1301857"/>
                  <a:gd name="connsiteY1" fmla="*/ 468316 h 1370643"/>
                  <a:gd name="connsiteX2" fmla="*/ 904 w 1301857"/>
                  <a:gd name="connsiteY2" fmla="*/ 3859 h 1370643"/>
                  <a:gd name="connsiteX3" fmla="*/ 842733 w 1301857"/>
                  <a:gd name="connsiteY3" fmla="*/ 279630 h 1370643"/>
                  <a:gd name="connsiteX4" fmla="*/ 1205590 w 1301857"/>
                  <a:gd name="connsiteY4" fmla="*/ 845687 h 1370643"/>
                  <a:gd name="connsiteX5" fmla="*/ 1278161 w 1301857"/>
                  <a:gd name="connsiteY5" fmla="*/ 1281116 h 1370643"/>
                  <a:gd name="connsiteX6" fmla="*/ 842733 w 1301857"/>
                  <a:gd name="connsiteY6" fmla="*/ 1295630 h 137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857" h="1370643">
                    <a:moveTo>
                      <a:pt x="842733" y="1295630"/>
                    </a:moveTo>
                    <a:cubicBezTo>
                      <a:pt x="743552" y="1160163"/>
                      <a:pt x="823381" y="683611"/>
                      <a:pt x="683076" y="468316"/>
                    </a:cubicBezTo>
                    <a:cubicBezTo>
                      <a:pt x="542771" y="253021"/>
                      <a:pt x="-25705" y="35306"/>
                      <a:pt x="904" y="3859"/>
                    </a:cubicBezTo>
                    <a:cubicBezTo>
                      <a:pt x="27513" y="-27588"/>
                      <a:pt x="641952" y="139325"/>
                      <a:pt x="842733" y="279630"/>
                    </a:cubicBezTo>
                    <a:cubicBezTo>
                      <a:pt x="1043514" y="419935"/>
                      <a:pt x="1133019" y="678773"/>
                      <a:pt x="1205590" y="845687"/>
                    </a:cubicBezTo>
                    <a:cubicBezTo>
                      <a:pt x="1278161" y="1012601"/>
                      <a:pt x="1336218" y="1206125"/>
                      <a:pt x="1278161" y="1281116"/>
                    </a:cubicBezTo>
                    <a:cubicBezTo>
                      <a:pt x="1220104" y="1356107"/>
                      <a:pt x="941914" y="1431097"/>
                      <a:pt x="842733" y="129563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CE18F16-4F26-474E-8968-6C2355748B91}"/>
                  </a:ext>
                </a:extLst>
              </p:cNvPr>
              <p:cNvSpPr/>
              <p:nvPr/>
            </p:nvSpPr>
            <p:spPr>
              <a:xfrm>
                <a:off x="10198327" y="6114779"/>
                <a:ext cx="285904" cy="438858"/>
              </a:xfrm>
              <a:custGeom>
                <a:avLst/>
                <a:gdLst>
                  <a:gd name="connsiteX0" fmla="*/ 3397 w 715368"/>
                  <a:gd name="connsiteY0" fmla="*/ 1669142 h 1742606"/>
                  <a:gd name="connsiteX1" fmla="*/ 206597 w 715368"/>
                  <a:gd name="connsiteY1" fmla="*/ 566057 h 1742606"/>
                  <a:gd name="connsiteX2" fmla="*/ 714597 w 715368"/>
                  <a:gd name="connsiteY2" fmla="*/ 0 h 1742606"/>
                  <a:gd name="connsiteX3" fmla="*/ 322711 w 715368"/>
                  <a:gd name="connsiteY3" fmla="*/ 566057 h 1742606"/>
                  <a:gd name="connsiteX4" fmla="*/ 351740 w 715368"/>
                  <a:gd name="connsiteY4" fmla="*/ 1364342 h 1742606"/>
                  <a:gd name="connsiteX5" fmla="*/ 351740 w 715368"/>
                  <a:gd name="connsiteY5" fmla="*/ 1611085 h 1742606"/>
                  <a:gd name="connsiteX6" fmla="*/ 3397 w 715368"/>
                  <a:gd name="connsiteY6" fmla="*/ 1669142 h 174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368" h="1742606">
                    <a:moveTo>
                      <a:pt x="3397" y="1669142"/>
                    </a:moveTo>
                    <a:cubicBezTo>
                      <a:pt x="-20793" y="1494971"/>
                      <a:pt x="88064" y="844247"/>
                      <a:pt x="206597" y="566057"/>
                    </a:cubicBezTo>
                    <a:cubicBezTo>
                      <a:pt x="325130" y="287867"/>
                      <a:pt x="695245" y="0"/>
                      <a:pt x="714597" y="0"/>
                    </a:cubicBezTo>
                    <a:cubicBezTo>
                      <a:pt x="733949" y="0"/>
                      <a:pt x="383187" y="338667"/>
                      <a:pt x="322711" y="566057"/>
                    </a:cubicBezTo>
                    <a:cubicBezTo>
                      <a:pt x="262235" y="793447"/>
                      <a:pt x="346902" y="1190171"/>
                      <a:pt x="351740" y="1364342"/>
                    </a:cubicBezTo>
                    <a:cubicBezTo>
                      <a:pt x="356578" y="1538513"/>
                      <a:pt x="414635" y="1562704"/>
                      <a:pt x="351740" y="1611085"/>
                    </a:cubicBezTo>
                    <a:cubicBezTo>
                      <a:pt x="288845" y="1659466"/>
                      <a:pt x="27587" y="1843313"/>
                      <a:pt x="3397" y="1669142"/>
                    </a:cubicBezTo>
                    <a:close/>
                  </a:path>
                </a:pathLst>
              </a:custGeom>
              <a:solidFill>
                <a:srgbClr val="007E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E540BAA-8BC2-4D88-BB72-EF86F6856E15}"/>
                </a:ext>
              </a:extLst>
            </p:cNvPr>
            <p:cNvSpPr/>
            <p:nvPr/>
          </p:nvSpPr>
          <p:spPr>
            <a:xfrm>
              <a:off x="2020727" y="1489570"/>
              <a:ext cx="739824" cy="26336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A0795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lowchart: Summing Junction 62">
              <a:extLst>
                <a:ext uri="{FF2B5EF4-FFF2-40B4-BE49-F238E27FC236}">
                  <a16:creationId xmlns:a16="http://schemas.microsoft.com/office/drawing/2014/main" id="{89BE9E96-D8F2-46DB-BA8D-5981CB7F5E02}"/>
                </a:ext>
              </a:extLst>
            </p:cNvPr>
            <p:cNvSpPr/>
            <p:nvPr/>
          </p:nvSpPr>
          <p:spPr>
            <a:xfrm>
              <a:off x="2256149" y="1390079"/>
              <a:ext cx="211580" cy="21158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09552CA-C718-40D1-916D-09573836E386}"/>
                </a:ext>
              </a:extLst>
            </p:cNvPr>
            <p:cNvSpPr/>
            <p:nvPr/>
          </p:nvSpPr>
          <p:spPr>
            <a:xfrm>
              <a:off x="9583018" y="1531291"/>
              <a:ext cx="663250" cy="26336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A0795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lowchart: Summing Junction 64">
              <a:extLst>
                <a:ext uri="{FF2B5EF4-FFF2-40B4-BE49-F238E27FC236}">
                  <a16:creationId xmlns:a16="http://schemas.microsoft.com/office/drawing/2014/main" id="{6FA694BC-A538-491B-8FF8-0E87946139FD}"/>
                </a:ext>
              </a:extLst>
            </p:cNvPr>
            <p:cNvSpPr/>
            <p:nvPr/>
          </p:nvSpPr>
          <p:spPr>
            <a:xfrm>
              <a:off x="9818202" y="1447238"/>
              <a:ext cx="211580" cy="21158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E828756-047A-4007-BEAD-BC0730C29DD1}"/>
              </a:ext>
            </a:extLst>
          </p:cNvPr>
          <p:cNvSpPr/>
          <p:nvPr userDrawn="1"/>
        </p:nvSpPr>
        <p:spPr>
          <a:xfrm>
            <a:off x="1716603" y="1762720"/>
            <a:ext cx="5740142" cy="3827345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10C71047-3A13-4F5D-B537-0835772FB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182278" y="5974951"/>
            <a:ext cx="4014832" cy="886218"/>
          </a:xfrm>
          <a:prstGeom prst="rect">
            <a:avLst/>
          </a:prstGeom>
        </p:spPr>
      </p:pic>
      <p:pic>
        <p:nvPicPr>
          <p:cNvPr id="77" name="Picture 76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1C6B3D18-3239-44E1-BC91-9E25F76C7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152744" y="5945062"/>
            <a:ext cx="4014832" cy="886218"/>
          </a:xfrm>
          <a:prstGeom prst="rect">
            <a:avLst/>
          </a:prstGeom>
        </p:spPr>
      </p:pic>
      <p:pic>
        <p:nvPicPr>
          <p:cNvPr id="78" name="Picture 77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02DD1518-7083-42F0-B2E2-322292DCE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1525357" y="5945062"/>
            <a:ext cx="4014832" cy="886218"/>
          </a:xfrm>
          <a:prstGeom prst="rect">
            <a:avLst/>
          </a:prstGeom>
        </p:spPr>
      </p:pic>
      <p:pic>
        <p:nvPicPr>
          <p:cNvPr id="80" name="Picture 79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393F4036-FDDB-47E0-8B3A-84DD4956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67978" y="6127351"/>
            <a:ext cx="4014832" cy="886218"/>
          </a:xfrm>
          <a:prstGeom prst="rect">
            <a:avLst/>
          </a:prstGeom>
        </p:spPr>
      </p:pic>
      <p:pic>
        <p:nvPicPr>
          <p:cNvPr id="81" name="Picture 80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0CCAEC3D-3C89-4F95-9D53-C8012998F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267044" y="6097462"/>
            <a:ext cx="4014832" cy="886218"/>
          </a:xfrm>
          <a:prstGeom prst="rect">
            <a:avLst/>
          </a:prstGeom>
        </p:spPr>
      </p:pic>
      <p:pic>
        <p:nvPicPr>
          <p:cNvPr id="82" name="Picture 81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2B2CA4E4-87A2-4173-8EF4-2D741766D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1639657" y="6097462"/>
            <a:ext cx="4014832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A6C8F-6FF9-4CED-9693-3163B6F6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6341C-2A89-4DDE-A95F-FF0279C1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BA38-1190-49FC-8B7D-C661EDDC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A4253EB-E8A4-4E7F-A380-97BACC5B54E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08-04-2021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F98A-FBFF-4663-9E17-D388FD8AB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4325-27B1-431F-B65A-B664A165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09691F2-4595-4812-9A07-F8A031C8AF9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CFFFF"/>
            </a:gs>
            <a:gs pos="100000">
              <a:srgbClr val="33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48337681-FFA6-4366-9BE9-94A185D615AA}"/>
              </a:ext>
            </a:extLst>
          </p:cNvPr>
          <p:cNvSpPr/>
          <p:nvPr/>
        </p:nvSpPr>
        <p:spPr>
          <a:xfrm>
            <a:off x="6145833" y="2194750"/>
            <a:ext cx="772932" cy="45780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74FE0BF3-4B67-45C0-BD0D-3428CDB52D68}"/>
              </a:ext>
            </a:extLst>
          </p:cNvPr>
          <p:cNvSpPr/>
          <p:nvPr/>
        </p:nvSpPr>
        <p:spPr>
          <a:xfrm>
            <a:off x="5082991" y="2497232"/>
            <a:ext cx="3397401" cy="2772485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98D68610-0135-4AAB-A5E3-726514DA8880}"/>
              </a:ext>
            </a:extLst>
          </p:cNvPr>
          <p:cNvSpPr/>
          <p:nvPr/>
        </p:nvSpPr>
        <p:spPr>
          <a:xfrm>
            <a:off x="2512488" y="803554"/>
            <a:ext cx="1122587" cy="1122587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6A514209-1EAB-4D5D-8ABB-5B9D951D9BA1}"/>
              </a:ext>
            </a:extLst>
          </p:cNvPr>
          <p:cNvSpPr/>
          <p:nvPr/>
        </p:nvSpPr>
        <p:spPr>
          <a:xfrm flipH="1">
            <a:off x="5771480" y="2700093"/>
            <a:ext cx="3397401" cy="2772485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6621A2C6-E7D1-4954-B595-CCFBEF1E2352}"/>
              </a:ext>
            </a:extLst>
          </p:cNvPr>
          <p:cNvSpPr/>
          <p:nvPr/>
        </p:nvSpPr>
        <p:spPr>
          <a:xfrm>
            <a:off x="-48947" y="3059120"/>
            <a:ext cx="6356954" cy="2988997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7E281DB-4A28-4ED8-9E3E-FD2A376B0073}"/>
              </a:ext>
            </a:extLst>
          </p:cNvPr>
          <p:cNvGrpSpPr/>
          <p:nvPr/>
        </p:nvGrpSpPr>
        <p:grpSpPr>
          <a:xfrm>
            <a:off x="241835" y="4345066"/>
            <a:ext cx="348203" cy="760205"/>
            <a:chOff x="2391270" y="1619186"/>
            <a:chExt cx="545642" cy="1193018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9D1E75-4F0A-453B-B34F-16FD1D315161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id="{0D182972-D73A-46D6-902D-444E7B9BE8E3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3EEE2AB-9032-489A-AF52-C7D170E16998}"/>
              </a:ext>
            </a:extLst>
          </p:cNvPr>
          <p:cNvGrpSpPr/>
          <p:nvPr/>
        </p:nvGrpSpPr>
        <p:grpSpPr>
          <a:xfrm>
            <a:off x="962859" y="4100968"/>
            <a:ext cx="252691" cy="552496"/>
            <a:chOff x="2391270" y="1619186"/>
            <a:chExt cx="545642" cy="119301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D519546-3CDE-4ADD-B270-0622DF48238C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5" name="Isosceles Triangle 189">
              <a:extLst>
                <a:ext uri="{FF2B5EF4-FFF2-40B4-BE49-F238E27FC236}">
                  <a16:creationId xmlns:a16="http://schemas.microsoft.com/office/drawing/2014/main" id="{3D6B1E2E-03DD-4281-9CA2-58F32495EE8E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B3A73B-9DFA-4C7F-B3F0-1361E2315464}"/>
              </a:ext>
            </a:extLst>
          </p:cNvPr>
          <p:cNvGrpSpPr/>
          <p:nvPr/>
        </p:nvGrpSpPr>
        <p:grpSpPr>
          <a:xfrm>
            <a:off x="1684444" y="3869787"/>
            <a:ext cx="211509" cy="462454"/>
            <a:chOff x="2391270" y="1619186"/>
            <a:chExt cx="545642" cy="119301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2275135-7B1A-4E99-A1A0-9B09D15A9735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8" name="Isosceles Triangle 189">
              <a:extLst>
                <a:ext uri="{FF2B5EF4-FFF2-40B4-BE49-F238E27FC236}">
                  <a16:creationId xmlns:a16="http://schemas.microsoft.com/office/drawing/2014/main" id="{AFF830DA-013F-4AE9-A0A1-63C49D3B4120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996A727-E554-4CF2-B98B-7BA6D1ECB11F}"/>
              </a:ext>
            </a:extLst>
          </p:cNvPr>
          <p:cNvGrpSpPr/>
          <p:nvPr/>
        </p:nvGrpSpPr>
        <p:grpSpPr>
          <a:xfrm>
            <a:off x="2485784" y="3757963"/>
            <a:ext cx="131754" cy="288074"/>
            <a:chOff x="2391270" y="1619186"/>
            <a:chExt cx="545642" cy="1193018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C28D355-C17E-4337-B910-F04E40EBC419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1" name="Isosceles Triangle 189">
              <a:extLst>
                <a:ext uri="{FF2B5EF4-FFF2-40B4-BE49-F238E27FC236}">
                  <a16:creationId xmlns:a16="http://schemas.microsoft.com/office/drawing/2014/main" id="{19448F83-0425-4C33-A5BF-0BF33DEEBCCC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1592B389-7EE8-4F98-964A-EA9258FDBB94}"/>
              </a:ext>
            </a:extLst>
          </p:cNvPr>
          <p:cNvSpPr/>
          <p:nvPr/>
        </p:nvSpPr>
        <p:spPr>
          <a:xfrm>
            <a:off x="0" y="3462384"/>
            <a:ext cx="9144000" cy="3395616"/>
          </a:xfrm>
          <a:custGeom>
            <a:avLst/>
            <a:gdLst>
              <a:gd name="connsiteX0" fmla="*/ 8019631 w 12192000"/>
              <a:gd name="connsiteY0" fmla="*/ 0 h 3384489"/>
              <a:gd name="connsiteX1" fmla="*/ 11583284 w 12192000"/>
              <a:gd name="connsiteY1" fmla="*/ 377859 h 3384489"/>
              <a:gd name="connsiteX2" fmla="*/ 12192000 w 12192000"/>
              <a:gd name="connsiteY2" fmla="*/ 528304 h 3384489"/>
              <a:gd name="connsiteX3" fmla="*/ 12192000 w 12192000"/>
              <a:gd name="connsiteY3" fmla="*/ 3384489 h 3384489"/>
              <a:gd name="connsiteX4" fmla="*/ 0 w 12192000"/>
              <a:gd name="connsiteY4" fmla="*/ 3384489 h 3384489"/>
              <a:gd name="connsiteX5" fmla="*/ 0 w 12192000"/>
              <a:gd name="connsiteY5" fmla="*/ 2528530 h 3384489"/>
              <a:gd name="connsiteX6" fmla="*/ 272684 w 12192000"/>
              <a:gd name="connsiteY6" fmla="*/ 2270828 h 3384489"/>
              <a:gd name="connsiteX7" fmla="*/ 8019631 w 12192000"/>
              <a:gd name="connsiteY7" fmla="*/ 0 h 338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84489">
                <a:moveTo>
                  <a:pt x="8019631" y="0"/>
                </a:moveTo>
                <a:cubicBezTo>
                  <a:pt x="9285258" y="0"/>
                  <a:pt x="10490041" y="134690"/>
                  <a:pt x="11583284" y="377859"/>
                </a:cubicBezTo>
                <a:lnTo>
                  <a:pt x="12192000" y="528304"/>
                </a:lnTo>
                <a:lnTo>
                  <a:pt x="12192000" y="3384489"/>
                </a:lnTo>
                <a:lnTo>
                  <a:pt x="0" y="3384489"/>
                </a:lnTo>
                <a:lnTo>
                  <a:pt x="0" y="2528530"/>
                </a:lnTo>
                <a:lnTo>
                  <a:pt x="272684" y="2270828"/>
                </a:lnTo>
                <a:cubicBezTo>
                  <a:pt x="1849676" y="910506"/>
                  <a:pt x="4729000" y="0"/>
                  <a:pt x="8019631" y="0"/>
                </a:cubicBezTo>
                <a:close/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CC067F-F35D-4F98-9464-1B34241627A2}"/>
              </a:ext>
            </a:extLst>
          </p:cNvPr>
          <p:cNvSpPr/>
          <p:nvPr/>
        </p:nvSpPr>
        <p:spPr>
          <a:xfrm>
            <a:off x="4810855" y="4514850"/>
            <a:ext cx="4061003" cy="1578617"/>
          </a:xfrm>
          <a:custGeom>
            <a:avLst/>
            <a:gdLst>
              <a:gd name="connsiteX0" fmla="*/ 0 w 5297714"/>
              <a:gd name="connsiteY0" fmla="*/ 638629 h 2017486"/>
              <a:gd name="connsiteX1" fmla="*/ 420914 w 5297714"/>
              <a:gd name="connsiteY1" fmla="*/ 1335314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  <a:gd name="connsiteX0" fmla="*/ 0 w 5297714"/>
              <a:gd name="connsiteY0" fmla="*/ 638629 h 2017486"/>
              <a:gd name="connsiteX1" fmla="*/ 290286 w 5297714"/>
              <a:gd name="connsiteY1" fmla="*/ 1582057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  <a:gd name="connsiteX0" fmla="*/ 0 w 5297714"/>
              <a:gd name="connsiteY0" fmla="*/ 638629 h 2017486"/>
              <a:gd name="connsiteX1" fmla="*/ 406400 w 5297714"/>
              <a:gd name="connsiteY1" fmla="*/ 1944914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7714" h="2017486">
                <a:moveTo>
                  <a:pt x="0" y="638629"/>
                </a:moveTo>
                <a:lnTo>
                  <a:pt x="406400" y="1944914"/>
                </a:lnTo>
                <a:lnTo>
                  <a:pt x="1262742" y="2017486"/>
                </a:lnTo>
                <a:lnTo>
                  <a:pt x="5297714" y="2002971"/>
                </a:lnTo>
                <a:lnTo>
                  <a:pt x="2104571" y="14514"/>
                </a:lnTo>
                <a:lnTo>
                  <a:pt x="1233714" y="203200"/>
                </a:lnTo>
                <a:lnTo>
                  <a:pt x="667657" y="0"/>
                </a:lnTo>
                <a:lnTo>
                  <a:pt x="566057" y="174171"/>
                </a:lnTo>
                <a:lnTo>
                  <a:pt x="246742" y="420914"/>
                </a:lnTo>
                <a:lnTo>
                  <a:pt x="0" y="638629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EED92CFF-0B19-42B4-B7CA-66BB0FDF18F2}"/>
              </a:ext>
            </a:extLst>
          </p:cNvPr>
          <p:cNvSpPr/>
          <p:nvPr/>
        </p:nvSpPr>
        <p:spPr>
          <a:xfrm>
            <a:off x="2732578" y="4321215"/>
            <a:ext cx="303644" cy="276903"/>
          </a:xfrm>
          <a:custGeom>
            <a:avLst/>
            <a:gdLst>
              <a:gd name="connsiteX0" fmla="*/ 609655 w 1192897"/>
              <a:gd name="connsiteY0" fmla="*/ 991276 h 1179962"/>
              <a:gd name="connsiteX1" fmla="*/ 362912 w 1192897"/>
              <a:gd name="connsiteY1" fmla="*/ 1165447 h 1179962"/>
              <a:gd name="connsiteX2" fmla="*/ 319369 w 1192897"/>
              <a:gd name="connsiteY2" fmla="*/ 1005790 h 1179962"/>
              <a:gd name="connsiteX3" fmla="*/ 246798 w 1192897"/>
              <a:gd name="connsiteY3" fmla="*/ 933219 h 1179962"/>
              <a:gd name="connsiteX4" fmla="*/ 72626 w 1192897"/>
              <a:gd name="connsiteY4" fmla="*/ 788076 h 1179962"/>
              <a:gd name="connsiteX5" fmla="*/ 87140 w 1192897"/>
              <a:gd name="connsiteY5" fmla="*/ 715504 h 1179962"/>
              <a:gd name="connsiteX6" fmla="*/ 55 w 1192897"/>
              <a:gd name="connsiteY6" fmla="*/ 555847 h 1179962"/>
              <a:gd name="connsiteX7" fmla="*/ 101655 w 1192897"/>
              <a:gd name="connsiteY7" fmla="*/ 294590 h 1179962"/>
              <a:gd name="connsiteX8" fmla="*/ 304855 w 1192897"/>
              <a:gd name="connsiteY8" fmla="*/ 222019 h 1179962"/>
              <a:gd name="connsiteX9" fmla="*/ 449998 w 1192897"/>
              <a:gd name="connsiteY9" fmla="*/ 18819 h 1179962"/>
              <a:gd name="connsiteX10" fmla="*/ 638683 w 1192897"/>
              <a:gd name="connsiteY10" fmla="*/ 18819 h 1179962"/>
              <a:gd name="connsiteX11" fmla="*/ 783826 w 1192897"/>
              <a:gd name="connsiteY11" fmla="*/ 105904 h 1179962"/>
              <a:gd name="connsiteX12" fmla="*/ 928969 w 1192897"/>
              <a:gd name="connsiteY12" fmla="*/ 207504 h 1179962"/>
              <a:gd name="connsiteX13" fmla="*/ 1117655 w 1192897"/>
              <a:gd name="connsiteY13" fmla="*/ 222019 h 1179962"/>
              <a:gd name="connsiteX14" fmla="*/ 1190226 w 1192897"/>
              <a:gd name="connsiteY14" fmla="*/ 410704 h 1179962"/>
              <a:gd name="connsiteX15" fmla="*/ 1175712 w 1192897"/>
              <a:gd name="connsiteY15" fmla="*/ 642933 h 1179962"/>
              <a:gd name="connsiteX16" fmla="*/ 1161198 w 1192897"/>
              <a:gd name="connsiteY16" fmla="*/ 802590 h 1179962"/>
              <a:gd name="connsiteX17" fmla="*/ 1117655 w 1192897"/>
              <a:gd name="connsiteY17" fmla="*/ 933219 h 1179962"/>
              <a:gd name="connsiteX18" fmla="*/ 1074112 w 1192897"/>
              <a:gd name="connsiteY18" fmla="*/ 1063847 h 1179962"/>
              <a:gd name="connsiteX19" fmla="*/ 943483 w 1192897"/>
              <a:gd name="connsiteY19" fmla="*/ 1078362 h 1179962"/>
              <a:gd name="connsiteX20" fmla="*/ 754798 w 1192897"/>
              <a:gd name="connsiteY20" fmla="*/ 1121904 h 1179962"/>
              <a:gd name="connsiteX21" fmla="*/ 595140 w 1192897"/>
              <a:gd name="connsiteY21" fmla="*/ 1165447 h 1179962"/>
              <a:gd name="connsiteX22" fmla="*/ 449998 w 1192897"/>
              <a:gd name="connsiteY22" fmla="*/ 1179962 h 1179962"/>
              <a:gd name="connsiteX23" fmla="*/ 391940 w 1192897"/>
              <a:gd name="connsiteY23" fmla="*/ 1136419 h 1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2897" h="1179962">
                <a:moveTo>
                  <a:pt x="609655" y="991276"/>
                </a:moveTo>
                <a:cubicBezTo>
                  <a:pt x="510474" y="1077152"/>
                  <a:pt x="411293" y="1163028"/>
                  <a:pt x="362912" y="1165447"/>
                </a:cubicBezTo>
                <a:cubicBezTo>
                  <a:pt x="314531" y="1167866"/>
                  <a:pt x="338721" y="1044495"/>
                  <a:pt x="319369" y="1005790"/>
                </a:cubicBezTo>
                <a:cubicBezTo>
                  <a:pt x="300017" y="967085"/>
                  <a:pt x="287922" y="969505"/>
                  <a:pt x="246798" y="933219"/>
                </a:cubicBezTo>
                <a:cubicBezTo>
                  <a:pt x="205674" y="896933"/>
                  <a:pt x="99236" y="824362"/>
                  <a:pt x="72626" y="788076"/>
                </a:cubicBezTo>
                <a:cubicBezTo>
                  <a:pt x="46016" y="751790"/>
                  <a:pt x="99235" y="754209"/>
                  <a:pt x="87140" y="715504"/>
                </a:cubicBezTo>
                <a:cubicBezTo>
                  <a:pt x="75045" y="676799"/>
                  <a:pt x="-2364" y="625999"/>
                  <a:pt x="55" y="555847"/>
                </a:cubicBezTo>
                <a:cubicBezTo>
                  <a:pt x="2474" y="485695"/>
                  <a:pt x="50855" y="350228"/>
                  <a:pt x="101655" y="294590"/>
                </a:cubicBezTo>
                <a:cubicBezTo>
                  <a:pt x="152455" y="238952"/>
                  <a:pt x="246798" y="267981"/>
                  <a:pt x="304855" y="222019"/>
                </a:cubicBezTo>
                <a:cubicBezTo>
                  <a:pt x="362912" y="176057"/>
                  <a:pt x="394360" y="52686"/>
                  <a:pt x="449998" y="18819"/>
                </a:cubicBezTo>
                <a:cubicBezTo>
                  <a:pt x="505636" y="-15048"/>
                  <a:pt x="583045" y="4305"/>
                  <a:pt x="638683" y="18819"/>
                </a:cubicBezTo>
                <a:cubicBezTo>
                  <a:pt x="694321" y="33333"/>
                  <a:pt x="735445" y="74457"/>
                  <a:pt x="783826" y="105904"/>
                </a:cubicBezTo>
                <a:cubicBezTo>
                  <a:pt x="832207" y="137351"/>
                  <a:pt x="873331" y="188151"/>
                  <a:pt x="928969" y="207504"/>
                </a:cubicBezTo>
                <a:cubicBezTo>
                  <a:pt x="984607" y="226856"/>
                  <a:pt x="1074112" y="188152"/>
                  <a:pt x="1117655" y="222019"/>
                </a:cubicBezTo>
                <a:cubicBezTo>
                  <a:pt x="1161198" y="255886"/>
                  <a:pt x="1180550" y="340552"/>
                  <a:pt x="1190226" y="410704"/>
                </a:cubicBezTo>
                <a:cubicBezTo>
                  <a:pt x="1199902" y="480856"/>
                  <a:pt x="1180550" y="577619"/>
                  <a:pt x="1175712" y="642933"/>
                </a:cubicBezTo>
                <a:cubicBezTo>
                  <a:pt x="1170874" y="708247"/>
                  <a:pt x="1170874" y="754209"/>
                  <a:pt x="1161198" y="802590"/>
                </a:cubicBezTo>
                <a:cubicBezTo>
                  <a:pt x="1151522" y="850971"/>
                  <a:pt x="1117655" y="933219"/>
                  <a:pt x="1117655" y="933219"/>
                </a:cubicBezTo>
                <a:cubicBezTo>
                  <a:pt x="1103141" y="976762"/>
                  <a:pt x="1103141" y="1039657"/>
                  <a:pt x="1074112" y="1063847"/>
                </a:cubicBezTo>
                <a:cubicBezTo>
                  <a:pt x="1045083" y="1088037"/>
                  <a:pt x="996702" y="1068686"/>
                  <a:pt x="943483" y="1078362"/>
                </a:cubicBezTo>
                <a:cubicBezTo>
                  <a:pt x="890264" y="1088038"/>
                  <a:pt x="812855" y="1107390"/>
                  <a:pt x="754798" y="1121904"/>
                </a:cubicBezTo>
                <a:cubicBezTo>
                  <a:pt x="696741" y="1136418"/>
                  <a:pt x="645940" y="1155771"/>
                  <a:pt x="595140" y="1165447"/>
                </a:cubicBezTo>
                <a:cubicBezTo>
                  <a:pt x="544340" y="1175123"/>
                  <a:pt x="449998" y="1179962"/>
                  <a:pt x="449998" y="1179962"/>
                </a:cubicBezTo>
                <a:cubicBezTo>
                  <a:pt x="416131" y="1175124"/>
                  <a:pt x="404035" y="1155771"/>
                  <a:pt x="391940" y="1136419"/>
                </a:cubicBezTo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889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E076CC-5E4B-4053-BD3B-EFF1BE079387}"/>
              </a:ext>
            </a:extLst>
          </p:cNvPr>
          <p:cNvSpPr/>
          <p:nvPr/>
        </p:nvSpPr>
        <p:spPr>
          <a:xfrm>
            <a:off x="2884715" y="4525736"/>
            <a:ext cx="1534886" cy="707572"/>
          </a:xfrm>
          <a:custGeom>
            <a:avLst/>
            <a:gdLst>
              <a:gd name="connsiteX0" fmla="*/ 0 w 1872343"/>
              <a:gd name="connsiteY0" fmla="*/ 58057 h 943429"/>
              <a:gd name="connsiteX1" fmla="*/ 1872343 w 1872343"/>
              <a:gd name="connsiteY1" fmla="*/ 943429 h 943429"/>
              <a:gd name="connsiteX2" fmla="*/ 1828800 w 1872343"/>
              <a:gd name="connsiteY2" fmla="*/ 232229 h 943429"/>
              <a:gd name="connsiteX3" fmla="*/ 1582057 w 1872343"/>
              <a:gd name="connsiteY3" fmla="*/ 0 h 943429"/>
              <a:gd name="connsiteX4" fmla="*/ 1291771 w 1872343"/>
              <a:gd name="connsiteY4" fmla="*/ 145143 h 943429"/>
              <a:gd name="connsiteX5" fmla="*/ 0 w 1872343"/>
              <a:gd name="connsiteY5" fmla="*/ 58057 h 943429"/>
              <a:gd name="connsiteX0" fmla="*/ 0 w 2046514"/>
              <a:gd name="connsiteY0" fmla="*/ 58057 h 943429"/>
              <a:gd name="connsiteX1" fmla="*/ 1872343 w 2046514"/>
              <a:gd name="connsiteY1" fmla="*/ 943429 h 943429"/>
              <a:gd name="connsiteX2" fmla="*/ 2046514 w 2046514"/>
              <a:gd name="connsiteY2" fmla="*/ 696686 h 943429"/>
              <a:gd name="connsiteX3" fmla="*/ 1582057 w 2046514"/>
              <a:gd name="connsiteY3" fmla="*/ 0 h 943429"/>
              <a:gd name="connsiteX4" fmla="*/ 1291771 w 2046514"/>
              <a:gd name="connsiteY4" fmla="*/ 145143 h 943429"/>
              <a:gd name="connsiteX5" fmla="*/ 0 w 2046514"/>
              <a:gd name="connsiteY5" fmla="*/ 58057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514" h="943429">
                <a:moveTo>
                  <a:pt x="0" y="58057"/>
                </a:moveTo>
                <a:lnTo>
                  <a:pt x="1872343" y="943429"/>
                </a:lnTo>
                <a:lnTo>
                  <a:pt x="2046514" y="696686"/>
                </a:lnTo>
                <a:lnTo>
                  <a:pt x="1582057" y="0"/>
                </a:lnTo>
                <a:lnTo>
                  <a:pt x="1291771" y="145143"/>
                </a:lnTo>
                <a:lnTo>
                  <a:pt x="0" y="58057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BBDF9-84A9-4C43-9F98-FBE6D770CEDF}"/>
              </a:ext>
            </a:extLst>
          </p:cNvPr>
          <p:cNvGrpSpPr/>
          <p:nvPr/>
        </p:nvGrpSpPr>
        <p:grpSpPr>
          <a:xfrm>
            <a:off x="5301739" y="1835548"/>
            <a:ext cx="1194357" cy="2901578"/>
            <a:chOff x="688238" y="2147902"/>
            <a:chExt cx="1592476" cy="386877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F7F0794-2B47-42BA-902C-1CA58DF67116}"/>
                </a:ext>
              </a:extLst>
            </p:cNvPr>
            <p:cNvGrpSpPr/>
            <p:nvPr/>
          </p:nvGrpSpPr>
          <p:grpSpPr>
            <a:xfrm>
              <a:off x="689010" y="5637147"/>
              <a:ext cx="1587735" cy="379526"/>
              <a:chOff x="1085445" y="5428344"/>
              <a:chExt cx="2074873" cy="457925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141C8D-0A19-4891-8646-CF384F1A9A33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F5185C-3E5E-4657-92FF-9E3135D0D9D7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E40F51C-E708-45BD-A20D-D2D0C738AB66}"/>
                </a:ext>
              </a:extLst>
            </p:cNvPr>
            <p:cNvSpPr/>
            <p:nvPr/>
          </p:nvSpPr>
          <p:spPr>
            <a:xfrm>
              <a:off x="705736" y="2151414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9C3D0E8-CAA5-4B10-B2DE-5637EC308144}"/>
                </a:ext>
              </a:extLst>
            </p:cNvPr>
            <p:cNvSpPr/>
            <p:nvPr/>
          </p:nvSpPr>
          <p:spPr>
            <a:xfrm flipH="1">
              <a:off x="1492139" y="2151413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A011042-B6CA-480C-8F36-F9229F6B422E}"/>
                </a:ext>
              </a:extLst>
            </p:cNvPr>
            <p:cNvSpPr/>
            <p:nvPr/>
          </p:nvSpPr>
          <p:spPr>
            <a:xfrm>
              <a:off x="1227407" y="2151413"/>
              <a:ext cx="526653" cy="1734463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7EC1185-395D-4978-9D5D-4159DDE24453}"/>
                </a:ext>
              </a:extLst>
            </p:cNvPr>
            <p:cNvSpPr/>
            <p:nvPr/>
          </p:nvSpPr>
          <p:spPr>
            <a:xfrm>
              <a:off x="688238" y="2247369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69B5258-C2D1-4C0A-A670-3A909511516E}"/>
                </a:ext>
              </a:extLst>
            </p:cNvPr>
            <p:cNvGrpSpPr/>
            <p:nvPr/>
          </p:nvGrpSpPr>
          <p:grpSpPr>
            <a:xfrm>
              <a:off x="1183230" y="2147902"/>
              <a:ext cx="607987" cy="658807"/>
              <a:chOff x="2053560" y="1241475"/>
              <a:chExt cx="795771" cy="86228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5B432C6-58E0-44EB-A681-524A504964D3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DDAA066-68CD-44BC-93E0-6ADDFAF493A8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65765B-EF0C-478D-B5AE-E1DD23196F4E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EC3741-8EC6-4FC7-9B31-3451C2B24A4A}"/>
                </a:ext>
              </a:extLst>
            </p:cNvPr>
            <p:cNvSpPr/>
            <p:nvPr/>
          </p:nvSpPr>
          <p:spPr>
            <a:xfrm flipH="1">
              <a:off x="1495324" y="2228544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BE87039-CF76-4CD2-8066-10A2EDB67F2A}"/>
                </a:ext>
              </a:extLst>
            </p:cNvPr>
            <p:cNvSpPr/>
            <p:nvPr/>
          </p:nvSpPr>
          <p:spPr>
            <a:xfrm>
              <a:off x="1227407" y="3662855"/>
              <a:ext cx="526653" cy="2214094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38000">
                  <a:srgbClr val="00CC99"/>
                </a:gs>
                <a:gs pos="100000">
                  <a:srgbClr val="00666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15567FA-36EC-49DF-B715-062A2031EB48}"/>
                </a:ext>
              </a:extLst>
            </p:cNvPr>
            <p:cNvSpPr/>
            <p:nvPr/>
          </p:nvSpPr>
          <p:spPr>
            <a:xfrm>
              <a:off x="700754" y="3523131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33CC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1377E4-4140-4994-ADA1-6F626694C15A}"/>
                </a:ext>
              </a:extLst>
            </p:cNvPr>
            <p:cNvSpPr/>
            <p:nvPr/>
          </p:nvSpPr>
          <p:spPr>
            <a:xfrm flipH="1">
              <a:off x="1754061" y="3523130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33CC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2C7D24E-89F0-4299-9E07-BA2A2FE6D703}"/>
                </a:ext>
              </a:extLst>
            </p:cNvPr>
            <p:cNvGrpSpPr/>
            <p:nvPr/>
          </p:nvGrpSpPr>
          <p:grpSpPr>
            <a:xfrm>
              <a:off x="1309949" y="4786143"/>
              <a:ext cx="340559" cy="696172"/>
              <a:chOff x="1005848" y="2627265"/>
              <a:chExt cx="2035286" cy="203528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9B2C2194-6D8C-42C8-BF1B-27F0C0ADB0B1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D2C4A2C6-1EFF-473B-B436-F76F9B28A42C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8D053ED-4371-4DF5-A315-48F58ADF9A6B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79FA2BA-6062-474F-88B5-9391492F2F6B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C45923E-2775-4F1D-B604-41E999269055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1C267BE6-3C99-494A-A555-3BA2C238EE28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59AA829-7D4A-4A86-A2A1-F51A412CBD25}"/>
                </a:ext>
              </a:extLst>
            </p:cNvPr>
            <p:cNvGrpSpPr/>
            <p:nvPr/>
          </p:nvGrpSpPr>
          <p:grpSpPr>
            <a:xfrm>
              <a:off x="812012" y="4437821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CC36EB14-AA70-4857-BFC8-BE8C78CE8AAA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F316007-CA41-4C9D-A8DB-7EB856CC035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52B1A158-B958-494F-987A-E912354DA8D5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3A24776-F874-40E7-8BB8-026D48CA3EA0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510A45E-5D26-41E7-BCAF-1CC4A74C97E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087D61C-1B89-4E9E-8AFF-991BC7EFBC3D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7000D1A-BB00-45E4-BD31-42CE6F6F5503}"/>
                </a:ext>
              </a:extLst>
            </p:cNvPr>
            <p:cNvGrpSpPr/>
            <p:nvPr/>
          </p:nvGrpSpPr>
          <p:grpSpPr>
            <a:xfrm>
              <a:off x="804256" y="5227999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D2A694E0-997D-467E-8649-7E5E8145EB73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C01CA2A-2843-4FC5-A4D4-7D4B354F5B0A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B6CC735-0655-4549-BEF3-4AB27F34E9E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35A5A6E-AB02-4218-AD3A-31E5A9354DD2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0B4D3E64-36AC-47E6-9FB3-CB2D68BEE064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5929901-89EE-43CF-BDEC-32A2A4120E8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FB259E1-017C-4C38-8BCB-CA49399755E0}"/>
                </a:ext>
              </a:extLst>
            </p:cNvPr>
            <p:cNvGrpSpPr/>
            <p:nvPr/>
          </p:nvGrpSpPr>
          <p:grpSpPr>
            <a:xfrm>
              <a:off x="1912957" y="4426517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E2FA4D1-1278-4ED3-97F2-817001F1EDFB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262CE91-FE14-4BC8-B2C6-376857A74B2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250ECCC-EFBB-4FD0-87C4-B607C6005C6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50249EA-187E-445E-9BD2-719F3EF54F5F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3C91ABA-AAA5-4291-B113-0472C9883D71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5A45A21-D87B-4A87-9A52-49B4E0152DDB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4A2FDE09-0839-4361-A943-B70317EBD91E}"/>
                </a:ext>
              </a:extLst>
            </p:cNvPr>
            <p:cNvGrpSpPr/>
            <p:nvPr/>
          </p:nvGrpSpPr>
          <p:grpSpPr>
            <a:xfrm>
              <a:off x="1895118" y="5253614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310FDD1-75DA-4253-8E53-33E9B08D3861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F173C20-BAF0-4F4F-AC42-24574FF68555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8C04FEE-E2AC-4D70-AB0E-B705E376853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6A6FEC2-4F12-44C6-B46F-BD4E86B832AA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245B2885-DB39-4D1A-9362-01E6B050FB5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096577DE-6152-4A1B-98D6-818B08A3A6C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695A5B-D32C-458C-AB19-57E10272E1BD}"/>
              </a:ext>
            </a:extLst>
          </p:cNvPr>
          <p:cNvGrpSpPr/>
          <p:nvPr/>
        </p:nvGrpSpPr>
        <p:grpSpPr>
          <a:xfrm>
            <a:off x="2904910" y="1835548"/>
            <a:ext cx="1227707" cy="2901578"/>
            <a:chOff x="3106093" y="1316904"/>
            <a:chExt cx="1636943" cy="386877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1A0F8E-6AFD-4AEA-9EE1-FCF2CDECAF62}"/>
                </a:ext>
              </a:extLst>
            </p:cNvPr>
            <p:cNvGrpSpPr/>
            <p:nvPr/>
          </p:nvGrpSpPr>
          <p:grpSpPr>
            <a:xfrm>
              <a:off x="3106093" y="4806149"/>
              <a:ext cx="1587735" cy="379526"/>
              <a:chOff x="1085445" y="5428344"/>
              <a:chExt cx="2074873" cy="457925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D0CB8DE-48F0-4B3E-A2FB-E6C7D423FDFC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2677726-4005-477A-A485-72AAEF6BA109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B538CE-536E-42D8-86BA-72EA03456A09}"/>
                </a:ext>
              </a:extLst>
            </p:cNvPr>
            <p:cNvSpPr/>
            <p:nvPr/>
          </p:nvSpPr>
          <p:spPr>
            <a:xfrm>
              <a:off x="3122819" y="1320416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AA18EE5-39E8-4A54-9F71-FB091E8012CC}"/>
                </a:ext>
              </a:extLst>
            </p:cNvPr>
            <p:cNvSpPr/>
            <p:nvPr/>
          </p:nvSpPr>
          <p:spPr>
            <a:xfrm flipH="1">
              <a:off x="3909222" y="1320415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81515A8-C15C-4F4E-8840-3AF8F074CF4A}"/>
                </a:ext>
              </a:extLst>
            </p:cNvPr>
            <p:cNvSpPr/>
            <p:nvPr/>
          </p:nvSpPr>
          <p:spPr>
            <a:xfrm>
              <a:off x="3644490" y="1320415"/>
              <a:ext cx="526653" cy="1734463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D335D1-293F-4833-9277-E4C706DBA908}"/>
                </a:ext>
              </a:extLst>
            </p:cNvPr>
            <p:cNvSpPr/>
            <p:nvPr/>
          </p:nvSpPr>
          <p:spPr>
            <a:xfrm>
              <a:off x="3106497" y="1400388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9ECC5C2-E452-4968-BD80-DBD0D4CBC185}"/>
                </a:ext>
              </a:extLst>
            </p:cNvPr>
            <p:cNvGrpSpPr/>
            <p:nvPr/>
          </p:nvGrpSpPr>
          <p:grpSpPr>
            <a:xfrm>
              <a:off x="3600313" y="1316904"/>
              <a:ext cx="607987" cy="658807"/>
              <a:chOff x="2053560" y="1241475"/>
              <a:chExt cx="795771" cy="86228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86F6496-CEB5-45E1-9FBF-45C66D3D2750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F4024DB-9CA9-48CA-8120-39FD29A36056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41CF5D-4CED-46D6-9F7F-6F3B7307081E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6C2EEC-CF27-412A-BB4D-2F34B136C0E0}"/>
                </a:ext>
              </a:extLst>
            </p:cNvPr>
            <p:cNvSpPr/>
            <p:nvPr/>
          </p:nvSpPr>
          <p:spPr>
            <a:xfrm flipH="1">
              <a:off x="3958430" y="1483315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E2B6BE-7C83-40F9-B9F2-FF7C602D15A9}"/>
                </a:ext>
              </a:extLst>
            </p:cNvPr>
            <p:cNvSpPr/>
            <p:nvPr/>
          </p:nvSpPr>
          <p:spPr>
            <a:xfrm>
              <a:off x="3644490" y="2831857"/>
              <a:ext cx="526653" cy="2214094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38000">
                  <a:srgbClr val="EE0E10"/>
                </a:gs>
                <a:gs pos="100000">
                  <a:srgbClr val="9C000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2C1237-D238-4D6C-B70C-B90CA6A8B447}"/>
                </a:ext>
              </a:extLst>
            </p:cNvPr>
            <p:cNvSpPr/>
            <p:nvPr/>
          </p:nvSpPr>
          <p:spPr>
            <a:xfrm>
              <a:off x="3117837" y="2692133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E0E10"/>
                </a:gs>
                <a:gs pos="100000">
                  <a:srgbClr val="F559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CBECB83-3C88-42AB-B64F-F78849C07161}"/>
                </a:ext>
              </a:extLst>
            </p:cNvPr>
            <p:cNvSpPr/>
            <p:nvPr/>
          </p:nvSpPr>
          <p:spPr>
            <a:xfrm flipH="1">
              <a:off x="4171144" y="2692132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E0E10"/>
                </a:gs>
                <a:gs pos="100000">
                  <a:srgbClr val="F559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8EC16EF-B6E7-4F22-8BE9-FDB63A55F3B2}"/>
                </a:ext>
              </a:extLst>
            </p:cNvPr>
            <p:cNvGrpSpPr/>
            <p:nvPr/>
          </p:nvGrpSpPr>
          <p:grpSpPr>
            <a:xfrm>
              <a:off x="3727032" y="3955145"/>
              <a:ext cx="340559" cy="696172"/>
              <a:chOff x="1005848" y="2627265"/>
              <a:chExt cx="2035286" cy="2035286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26AB0047-A3EF-483F-A15E-E2A7CEF20858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4FF306-708C-43F4-8C39-7D38BDE10A1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F800B10-0C23-43E5-B7F7-85B54D21E4F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91B60D6-6193-481C-90CB-0780F785AF02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BDC0F57-770C-4F37-BD28-3E38E7D9113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87DE790-192B-4826-A0BD-3BDDEDB4FD21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CE4B4BC-60E0-4142-8C3B-4593D35F3C6D}"/>
                </a:ext>
              </a:extLst>
            </p:cNvPr>
            <p:cNvGrpSpPr/>
            <p:nvPr/>
          </p:nvGrpSpPr>
          <p:grpSpPr>
            <a:xfrm>
              <a:off x="3229095" y="3606823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F1BD53A-2AC6-4C73-B644-B219058CC5B8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7F52D65-6159-4835-9ABD-FD6426574D0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6C93462-76E5-497D-BBD8-9C46DD9510B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04980DD-2F9B-4EF9-BE01-07D9668B14E9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5B40D8F-AFCF-42C1-ADF4-A2FD917531F0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A6E628B-FE7F-4C9D-89DB-9008D3544E6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94CD70C-AC15-475F-B3D5-FD1D5D3CAB9E}"/>
                </a:ext>
              </a:extLst>
            </p:cNvPr>
            <p:cNvGrpSpPr/>
            <p:nvPr/>
          </p:nvGrpSpPr>
          <p:grpSpPr>
            <a:xfrm>
              <a:off x="3221339" y="4397001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46EB808-5DF8-4FA1-9495-36F9E9E2CF3C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7A8FE9A-F0D2-450F-9F26-8C5D39EEBCC9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5E72B56D-FA7B-4933-8341-801AE8C3DA27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F3F459B-BEB1-465C-94C4-80CF0AA0DF0D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6AD9629-B513-4EA2-8D7E-D27A16CBE19F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967D1FE-2B39-4E21-A35B-A85D615FD3B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95A961D-0036-420B-BE33-A321A955BAED}"/>
                </a:ext>
              </a:extLst>
            </p:cNvPr>
            <p:cNvGrpSpPr/>
            <p:nvPr/>
          </p:nvGrpSpPr>
          <p:grpSpPr>
            <a:xfrm>
              <a:off x="4330040" y="3595519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F6E3158-DD52-4194-AAF0-A32494BBF2F7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30A93BB-E2E1-4DFF-90A6-8BFC5356391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02C1E22-7463-4CAE-BCA9-B904DA76386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65F5F6B-B1C1-490C-917E-99A10824608F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6D7EE2D-46EB-4384-B9D7-8DD174F83ED1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3F70E97-7232-46AE-A5F7-3F163C2BC427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0DE646B-75B1-46FA-B8DB-E5834522BA0A}"/>
                </a:ext>
              </a:extLst>
            </p:cNvPr>
            <p:cNvGrpSpPr/>
            <p:nvPr/>
          </p:nvGrpSpPr>
          <p:grpSpPr>
            <a:xfrm>
              <a:off x="4312201" y="4422616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AD9C92D-DB68-4EC6-8C8F-69508BDCCDDE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B1ED652-94CC-47F8-AE3F-B0131C43A68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222F3E2-2B46-4279-94D3-A0A146EEB3C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AF92DFB-B900-40AE-88AD-ABDBEB1AD870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E42E4061-859B-4DE8-B498-68166514ADA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A8B26DB-E238-4067-A635-534DA5E32BD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9C8F2B-9D8B-4A9E-806F-B00764D7220D}"/>
              </a:ext>
            </a:extLst>
          </p:cNvPr>
          <p:cNvGrpSpPr/>
          <p:nvPr/>
        </p:nvGrpSpPr>
        <p:grpSpPr>
          <a:xfrm>
            <a:off x="3939152" y="1553936"/>
            <a:ext cx="1453131" cy="3476897"/>
            <a:chOff x="5031347" y="1154230"/>
            <a:chExt cx="2116313" cy="506368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CC7C1E-70D1-4879-9131-D6FCE2E2BE59}"/>
                </a:ext>
              </a:extLst>
            </p:cNvPr>
            <p:cNvGrpSpPr/>
            <p:nvPr/>
          </p:nvGrpSpPr>
          <p:grpSpPr>
            <a:xfrm>
              <a:off x="5046653" y="5721172"/>
              <a:ext cx="2078127" cy="496747"/>
              <a:chOff x="1085445" y="5428344"/>
              <a:chExt cx="2074873" cy="45792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23CD4D-AC9E-48C0-98F8-2C160B16D1DA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885FF75-B2EB-4032-9D5C-03B018CB416C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D33583-CF5B-4D84-ABAF-84BB466D5940}"/>
                </a:ext>
              </a:extLst>
            </p:cNvPr>
            <p:cNvSpPr/>
            <p:nvPr/>
          </p:nvSpPr>
          <p:spPr>
            <a:xfrm>
              <a:off x="5068545" y="1158827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1FDC4D-AD60-4F8B-A990-2BFDF652CD24}"/>
                </a:ext>
              </a:extLst>
            </p:cNvPr>
            <p:cNvSpPr/>
            <p:nvPr/>
          </p:nvSpPr>
          <p:spPr>
            <a:xfrm flipH="1">
              <a:off x="6097839" y="1158826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DEBC14-7BB8-47C2-BA23-4570CF496594}"/>
                </a:ext>
              </a:extLst>
            </p:cNvPr>
            <p:cNvSpPr/>
            <p:nvPr/>
          </p:nvSpPr>
          <p:spPr>
            <a:xfrm>
              <a:off x="5751341" y="1158826"/>
              <a:ext cx="689317" cy="2270174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350D4AA-467F-4F9F-B9A9-E73BE6884176}"/>
                </a:ext>
              </a:extLst>
            </p:cNvPr>
            <p:cNvSpPr/>
            <p:nvPr/>
          </p:nvSpPr>
          <p:spPr>
            <a:xfrm>
              <a:off x="5031347" y="1264667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F4DECE-7E38-4A15-B731-756B30BDA6D2}"/>
                </a:ext>
              </a:extLst>
            </p:cNvPr>
            <p:cNvGrpSpPr/>
            <p:nvPr/>
          </p:nvGrpSpPr>
          <p:grpSpPr>
            <a:xfrm>
              <a:off x="5693519" y="1154230"/>
              <a:ext cx="795771" cy="862288"/>
              <a:chOff x="2053560" y="1241475"/>
              <a:chExt cx="795771" cy="86228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8ED6502-D7E3-4B17-967B-3B33AAF1A204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7CA40D4-D483-4781-85DA-1230D9BB7899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DB6E7F2-24FD-4BFB-8D19-2B0BA8FCDF4F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E462DE-3F77-452B-B4E4-7A03D176A87A}"/>
                </a:ext>
              </a:extLst>
            </p:cNvPr>
            <p:cNvSpPr/>
            <p:nvPr/>
          </p:nvSpPr>
          <p:spPr>
            <a:xfrm flipH="1">
              <a:off x="6120719" y="1186600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BFCDEA-4DED-4090-ABA2-19AD8FCA08E6}"/>
                </a:ext>
              </a:extLst>
            </p:cNvPr>
            <p:cNvSpPr/>
            <p:nvPr/>
          </p:nvSpPr>
          <p:spPr>
            <a:xfrm>
              <a:off x="5751341" y="3137095"/>
              <a:ext cx="689317" cy="2897945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CC33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49121B-B923-4719-B269-267EE6AD5F27}"/>
                </a:ext>
              </a:extLst>
            </p:cNvPr>
            <p:cNvSpPr/>
            <p:nvPr/>
          </p:nvSpPr>
          <p:spPr>
            <a:xfrm>
              <a:off x="5062024" y="2954215"/>
              <a:ext cx="689317" cy="3080825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280F3A-9699-4684-A01C-444CE8F5FF23}"/>
                </a:ext>
              </a:extLst>
            </p:cNvPr>
            <p:cNvSpPr/>
            <p:nvPr/>
          </p:nvSpPr>
          <p:spPr>
            <a:xfrm flipH="1">
              <a:off x="6440658" y="2954214"/>
              <a:ext cx="689317" cy="3080825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FFCC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680CBE-FD17-41B9-A135-2A182D80FF2B}"/>
                </a:ext>
              </a:extLst>
            </p:cNvPr>
            <p:cNvSpPr/>
            <p:nvPr/>
          </p:nvSpPr>
          <p:spPr>
            <a:xfrm>
              <a:off x="5877505" y="5033554"/>
              <a:ext cx="435961" cy="10014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254000" dist="1143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333C34-74D8-49A0-81B7-CBBB8A57604F}"/>
                </a:ext>
              </a:extLst>
            </p:cNvPr>
            <p:cNvGrpSpPr/>
            <p:nvPr/>
          </p:nvGrpSpPr>
          <p:grpSpPr>
            <a:xfrm>
              <a:off x="5897809" y="4383718"/>
              <a:ext cx="395351" cy="395351"/>
              <a:chOff x="1005848" y="2627265"/>
              <a:chExt cx="2035286" cy="203528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1BBC102-F22C-426A-8F9D-ECBAA062BD0C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71CD35C-6F95-406A-8EC4-6B0E25882864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136BE2-5567-4A67-8FD8-C59646AD818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1C48C42-F364-490A-86DD-60E1C89564F8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57D919C-4B36-4E1C-8198-F75AB986580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AA88CA6-14BD-4FBF-B306-2FBAC7CB48C9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65BF02-DBBE-430A-8BE1-AF55DF300060}"/>
                </a:ext>
              </a:extLst>
            </p:cNvPr>
            <p:cNvGrpSpPr/>
            <p:nvPr/>
          </p:nvGrpSpPr>
          <p:grpSpPr>
            <a:xfrm>
              <a:off x="5207646" y="4151419"/>
              <a:ext cx="320066" cy="494189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FDB0822-010C-43DE-B75C-C51E1358A7D4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C837CD8-C59A-430F-BC49-995CA906D576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E213D6-A277-48B9-88DF-2243727AAFA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CC04CD-1AB6-4341-97C6-C60E05D9D3A7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EE0B11D-FCE1-4488-887A-F7F66A1A1229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EC55BC5-43AE-49E7-9C59-68AB48BEBA4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963FD7-D4A6-441D-A4ED-94722D12D990}"/>
                </a:ext>
              </a:extLst>
            </p:cNvPr>
            <p:cNvGrpSpPr/>
            <p:nvPr/>
          </p:nvGrpSpPr>
          <p:grpSpPr>
            <a:xfrm>
              <a:off x="5197494" y="5185653"/>
              <a:ext cx="320066" cy="494189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453E420-C362-4AE0-A83B-00E638C497B7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BF6922A-01C3-48EE-95A7-01B7CB751E00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D056DDF-8464-49F2-9A54-D459114DBC9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05AE488-4AB2-4D35-8048-4FCFBC65364E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A6D0B3C-57CF-4581-A217-A7EE63A0359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51FE443-8DFE-4FF3-863A-ECA5527BDCDA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761119-C789-4823-8DC4-FBFCFA0CCC0C}"/>
                </a:ext>
              </a:extLst>
            </p:cNvPr>
            <p:cNvGrpSpPr/>
            <p:nvPr/>
          </p:nvGrpSpPr>
          <p:grpSpPr>
            <a:xfrm>
              <a:off x="6648632" y="4136623"/>
              <a:ext cx="320066" cy="494189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33BED6B-54AA-4198-BC52-C96D45E9560A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CF01D48-188B-4039-A81D-4C9D1692EA73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D6826A-9D7B-4258-ABC2-F5DD6BB10319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7EFC986-6837-45AD-9219-2ED39B40288A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7AAADCD-9CBF-415E-9DCE-FC8D252BAD6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A065183-6F97-4926-9C53-DACEDACA1F8F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1F1C883-22AD-492A-B1A4-88498774FD2A}"/>
                </a:ext>
              </a:extLst>
            </p:cNvPr>
            <p:cNvGrpSpPr/>
            <p:nvPr/>
          </p:nvGrpSpPr>
          <p:grpSpPr>
            <a:xfrm>
              <a:off x="6625283" y="5219180"/>
              <a:ext cx="320066" cy="494189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2699779-9DD5-482C-AE2D-7F0F5A9F7E16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C0AF8A2-4AB9-4AD8-9380-18079BA4DF8A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9C6FAAF-3EE5-48E7-9A9D-B6B94A18E31F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E443DCD-0610-4D92-88F5-8FE78229DE5D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E0E1780-0DAD-4032-8B28-94D746B338F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3128010-D8DF-4CC6-8A8A-B11FB9A86D7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16" name="Trapezoid 15">
            <a:extLst>
              <a:ext uri="{FF2B5EF4-FFF2-40B4-BE49-F238E27FC236}">
                <a16:creationId xmlns:a16="http://schemas.microsoft.com/office/drawing/2014/main" id="{3B4AFB09-50DD-4F4D-9BA0-B92D7D643FDA}"/>
              </a:ext>
            </a:extLst>
          </p:cNvPr>
          <p:cNvSpPr/>
          <p:nvPr/>
        </p:nvSpPr>
        <p:spPr>
          <a:xfrm>
            <a:off x="4065718" y="4983455"/>
            <a:ext cx="1138634" cy="1947344"/>
          </a:xfrm>
          <a:prstGeom prst="trapezoid">
            <a:avLst>
              <a:gd name="adj" fmla="val 280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7B8C1D0-9D75-45E3-9A96-F1189CD8A62C}"/>
              </a:ext>
            </a:extLst>
          </p:cNvPr>
          <p:cNvSpPr/>
          <p:nvPr/>
        </p:nvSpPr>
        <p:spPr>
          <a:xfrm>
            <a:off x="8813050" y="3387506"/>
            <a:ext cx="394990" cy="437232"/>
          </a:xfrm>
          <a:custGeom>
            <a:avLst/>
            <a:gdLst>
              <a:gd name="connsiteX0" fmla="*/ 638629 w 1291771"/>
              <a:gd name="connsiteY0" fmla="*/ 1132115 h 1712686"/>
              <a:gd name="connsiteX1" fmla="*/ 0 w 1291771"/>
              <a:gd name="connsiteY1" fmla="*/ 1161143 h 1712686"/>
              <a:gd name="connsiteX2" fmla="*/ 566057 w 1291771"/>
              <a:gd name="connsiteY2" fmla="*/ 1030515 h 1712686"/>
              <a:gd name="connsiteX3" fmla="*/ 58057 w 1291771"/>
              <a:gd name="connsiteY3" fmla="*/ 943429 h 1712686"/>
              <a:gd name="connsiteX4" fmla="*/ 537029 w 1291771"/>
              <a:gd name="connsiteY4" fmla="*/ 812800 h 1712686"/>
              <a:gd name="connsiteX5" fmla="*/ 188686 w 1291771"/>
              <a:gd name="connsiteY5" fmla="*/ 740229 h 1712686"/>
              <a:gd name="connsiteX6" fmla="*/ 551543 w 1291771"/>
              <a:gd name="connsiteY6" fmla="*/ 653143 h 1712686"/>
              <a:gd name="connsiteX7" fmla="*/ 304800 w 1291771"/>
              <a:gd name="connsiteY7" fmla="*/ 551543 h 1712686"/>
              <a:gd name="connsiteX8" fmla="*/ 566057 w 1291771"/>
              <a:gd name="connsiteY8" fmla="*/ 0 h 1712686"/>
              <a:gd name="connsiteX9" fmla="*/ 769257 w 1291771"/>
              <a:gd name="connsiteY9" fmla="*/ 522515 h 1712686"/>
              <a:gd name="connsiteX10" fmla="*/ 1088571 w 1291771"/>
              <a:gd name="connsiteY10" fmla="*/ 609600 h 1712686"/>
              <a:gd name="connsiteX11" fmla="*/ 653143 w 1291771"/>
              <a:gd name="connsiteY11" fmla="*/ 682172 h 1712686"/>
              <a:gd name="connsiteX12" fmla="*/ 1030514 w 1291771"/>
              <a:gd name="connsiteY12" fmla="*/ 725715 h 1712686"/>
              <a:gd name="connsiteX13" fmla="*/ 783771 w 1291771"/>
              <a:gd name="connsiteY13" fmla="*/ 798286 h 1712686"/>
              <a:gd name="connsiteX14" fmla="*/ 1233714 w 1291771"/>
              <a:gd name="connsiteY14" fmla="*/ 870857 h 1712686"/>
              <a:gd name="connsiteX15" fmla="*/ 885371 w 1291771"/>
              <a:gd name="connsiteY15" fmla="*/ 943429 h 1712686"/>
              <a:gd name="connsiteX16" fmla="*/ 1291771 w 1291771"/>
              <a:gd name="connsiteY16" fmla="*/ 1045029 h 1712686"/>
              <a:gd name="connsiteX17" fmla="*/ 696686 w 1291771"/>
              <a:gd name="connsiteY17" fmla="*/ 1117600 h 1712686"/>
              <a:gd name="connsiteX18" fmla="*/ 812800 w 1291771"/>
              <a:gd name="connsiteY18" fmla="*/ 1698172 h 1712686"/>
              <a:gd name="connsiteX19" fmla="*/ 493486 w 1291771"/>
              <a:gd name="connsiteY19" fmla="*/ 1712686 h 1712686"/>
              <a:gd name="connsiteX20" fmla="*/ 537029 w 1291771"/>
              <a:gd name="connsiteY20" fmla="*/ 11030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1771" h="1712686">
                <a:moveTo>
                  <a:pt x="638629" y="1132115"/>
                </a:moveTo>
                <a:lnTo>
                  <a:pt x="0" y="1161143"/>
                </a:lnTo>
                <a:lnTo>
                  <a:pt x="566057" y="1030515"/>
                </a:lnTo>
                <a:lnTo>
                  <a:pt x="58057" y="943429"/>
                </a:lnTo>
                <a:lnTo>
                  <a:pt x="537029" y="812800"/>
                </a:lnTo>
                <a:lnTo>
                  <a:pt x="188686" y="740229"/>
                </a:lnTo>
                <a:lnTo>
                  <a:pt x="551543" y="653143"/>
                </a:lnTo>
                <a:lnTo>
                  <a:pt x="304800" y="551543"/>
                </a:lnTo>
                <a:lnTo>
                  <a:pt x="566057" y="0"/>
                </a:lnTo>
                <a:lnTo>
                  <a:pt x="769257" y="522515"/>
                </a:lnTo>
                <a:lnTo>
                  <a:pt x="1088571" y="609600"/>
                </a:lnTo>
                <a:lnTo>
                  <a:pt x="653143" y="682172"/>
                </a:lnTo>
                <a:lnTo>
                  <a:pt x="1030514" y="725715"/>
                </a:lnTo>
                <a:lnTo>
                  <a:pt x="783771" y="798286"/>
                </a:lnTo>
                <a:lnTo>
                  <a:pt x="1233714" y="870857"/>
                </a:lnTo>
                <a:lnTo>
                  <a:pt x="885371" y="943429"/>
                </a:lnTo>
                <a:lnTo>
                  <a:pt x="1291771" y="1045029"/>
                </a:lnTo>
                <a:lnTo>
                  <a:pt x="696686" y="1117600"/>
                </a:lnTo>
                <a:lnTo>
                  <a:pt x="812800" y="1698172"/>
                </a:lnTo>
                <a:lnTo>
                  <a:pt x="493486" y="1712686"/>
                </a:lnTo>
                <a:lnTo>
                  <a:pt x="537029" y="1103086"/>
                </a:lnTo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7EF2A4B-CDD8-4F57-9857-09090DD225CF}"/>
              </a:ext>
            </a:extLst>
          </p:cNvPr>
          <p:cNvSpPr/>
          <p:nvPr/>
        </p:nvSpPr>
        <p:spPr>
          <a:xfrm>
            <a:off x="497578" y="1531388"/>
            <a:ext cx="985510" cy="583709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77159BD6-976E-4DEB-AE0E-FCEBC4C3C8C6}"/>
              </a:ext>
            </a:extLst>
          </p:cNvPr>
          <p:cNvSpPr/>
          <p:nvPr/>
        </p:nvSpPr>
        <p:spPr>
          <a:xfrm>
            <a:off x="7470955" y="1197751"/>
            <a:ext cx="1369790" cy="864030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  <a:gd name="connsiteX0" fmla="*/ 1362166 w 2523170"/>
              <a:gd name="connsiteY0" fmla="*/ 0 h 1591553"/>
              <a:gd name="connsiteX1" fmla="*/ 1764440 w 2523170"/>
              <a:gd name="connsiteY1" fmla="*/ 403497 h 1591553"/>
              <a:gd name="connsiteX2" fmla="*/ 1769134 w 2523170"/>
              <a:gd name="connsiteY2" fmla="*/ 441500 h 1591553"/>
              <a:gd name="connsiteX3" fmla="*/ 1769523 w 2523170"/>
              <a:gd name="connsiteY3" fmla="*/ 441468 h 1591553"/>
              <a:gd name="connsiteX4" fmla="*/ 2230061 w 2523170"/>
              <a:gd name="connsiteY4" fmla="*/ 747862 h 1591553"/>
              <a:gd name="connsiteX5" fmla="*/ 2238233 w 2523170"/>
              <a:gd name="connsiteY5" fmla="*/ 814037 h 1591553"/>
              <a:gd name="connsiteX6" fmla="*/ 2301442 w 2523170"/>
              <a:gd name="connsiteY6" fmla="*/ 830058 h 1591553"/>
              <a:gd name="connsiteX7" fmla="*/ 2523170 w 2523170"/>
              <a:gd name="connsiteY7" fmla="*/ 1103189 h 1591553"/>
              <a:gd name="connsiteX8" fmla="*/ 2233296 w 2523170"/>
              <a:gd name="connsiteY8" fmla="*/ 1393593 h 1591553"/>
              <a:gd name="connsiteX9" fmla="*/ 2181096 w 2523170"/>
              <a:gd name="connsiteY9" fmla="*/ 1397889 h 1591553"/>
              <a:gd name="connsiteX10" fmla="*/ 2153737 w 2523170"/>
              <a:gd name="connsiteY10" fmla="*/ 1448295 h 1591553"/>
              <a:gd name="connsiteX11" fmla="*/ 1884300 w 2523170"/>
              <a:gd name="connsiteY11" fmla="*/ 1591553 h 1591553"/>
              <a:gd name="connsiteX12" fmla="*/ 546820 w 2523170"/>
              <a:gd name="connsiteY12" fmla="*/ 1591553 h 1591553"/>
              <a:gd name="connsiteX13" fmla="*/ 247425 w 2523170"/>
              <a:gd name="connsiteY13" fmla="*/ 1393101 h 1591553"/>
              <a:gd name="connsiteX14" fmla="*/ 246650 w 2523170"/>
              <a:gd name="connsiteY14" fmla="*/ 1389265 h 1591553"/>
              <a:gd name="connsiteX15" fmla="*/ 207257 w 2523170"/>
              <a:gd name="connsiteY15" fmla="*/ 1371811 h 1591553"/>
              <a:gd name="connsiteX16" fmla="*/ 0 w 2523170"/>
              <a:gd name="connsiteY16" fmla="*/ 1053617 h 1591553"/>
              <a:gd name="connsiteX17" fmla="*/ 470088 w 2523170"/>
              <a:gd name="connsiteY17" fmla="*/ 669888 h 1591553"/>
              <a:gd name="connsiteX18" fmla="*/ 516120 w 2523170"/>
              <a:gd name="connsiteY18" fmla="*/ 672731 h 1591553"/>
              <a:gd name="connsiteX19" fmla="*/ 524163 w 2523170"/>
              <a:gd name="connsiteY19" fmla="*/ 607611 h 1591553"/>
              <a:gd name="connsiteX20" fmla="*/ 823068 w 2523170"/>
              <a:gd name="connsiteY20" fmla="*/ 324502 h 1591553"/>
              <a:gd name="connsiteX21" fmla="*/ 884378 w 2523170"/>
              <a:gd name="connsiteY21" fmla="*/ 310983 h 1591553"/>
              <a:gd name="connsiteX22" fmla="*/ 914099 w 2523170"/>
              <a:gd name="connsiteY22" fmla="*/ 266285 h 1591553"/>
              <a:gd name="connsiteX23" fmla="*/ 1362166 w 2523170"/>
              <a:gd name="connsiteY23" fmla="*/ 0 h 15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591553">
                <a:moveTo>
                  <a:pt x="1362166" y="0"/>
                </a:moveTo>
                <a:cubicBezTo>
                  <a:pt x="1589335" y="0"/>
                  <a:pt x="1720606" y="228638"/>
                  <a:pt x="1764440" y="403497"/>
                </a:cubicBezTo>
                <a:lnTo>
                  <a:pt x="1769134" y="441500"/>
                </a:lnTo>
                <a:lnTo>
                  <a:pt x="1769523" y="441468"/>
                </a:lnTo>
                <a:cubicBezTo>
                  <a:pt x="1996692" y="441468"/>
                  <a:pt x="2186227" y="573003"/>
                  <a:pt x="2230061" y="747862"/>
                </a:cubicBezTo>
                <a:lnTo>
                  <a:pt x="2238233" y="814037"/>
                </a:lnTo>
                <a:lnTo>
                  <a:pt x="2301442" y="830058"/>
                </a:lnTo>
                <a:cubicBezTo>
                  <a:pt x="2431742" y="875057"/>
                  <a:pt x="2523170" y="980405"/>
                  <a:pt x="2523170" y="1103189"/>
                </a:cubicBezTo>
                <a:cubicBezTo>
                  <a:pt x="2523170" y="1246437"/>
                  <a:pt x="2398727" y="1365952"/>
                  <a:pt x="2233296" y="1393593"/>
                </a:cubicBezTo>
                <a:lnTo>
                  <a:pt x="2181096" y="1397889"/>
                </a:lnTo>
                <a:lnTo>
                  <a:pt x="2153737" y="1448295"/>
                </a:lnTo>
                <a:cubicBezTo>
                  <a:pt x="2095345" y="1534726"/>
                  <a:pt x="1996459" y="1591553"/>
                  <a:pt x="1884300" y="1591553"/>
                </a:cubicBezTo>
                <a:lnTo>
                  <a:pt x="546820" y="1591553"/>
                </a:lnTo>
                <a:cubicBezTo>
                  <a:pt x="412229" y="1591553"/>
                  <a:pt x="296752" y="1509723"/>
                  <a:pt x="247425" y="1393101"/>
                </a:cubicBezTo>
                <a:lnTo>
                  <a:pt x="246650" y="1389265"/>
                </a:lnTo>
                <a:lnTo>
                  <a:pt x="207257" y="1371811"/>
                </a:lnTo>
                <a:cubicBezTo>
                  <a:pt x="82213" y="1302852"/>
                  <a:pt x="0" y="1186072"/>
                  <a:pt x="0" y="1053617"/>
                </a:cubicBezTo>
                <a:cubicBezTo>
                  <a:pt x="0" y="841689"/>
                  <a:pt x="210466" y="669888"/>
                  <a:pt x="470088" y="669888"/>
                </a:cubicBezTo>
                <a:lnTo>
                  <a:pt x="516120" y="672731"/>
                </a:lnTo>
                <a:lnTo>
                  <a:pt x="524163" y="607611"/>
                </a:lnTo>
                <a:cubicBezTo>
                  <a:pt x="557038" y="476467"/>
                  <a:pt x="671870" y="369692"/>
                  <a:pt x="823068" y="324502"/>
                </a:cubicBezTo>
                <a:lnTo>
                  <a:pt x="884378" y="310983"/>
                </a:lnTo>
                <a:lnTo>
                  <a:pt x="914099" y="266285"/>
                </a:lnTo>
                <a:cubicBezTo>
                  <a:pt x="998577" y="164213"/>
                  <a:pt x="1199902" y="0"/>
                  <a:pt x="1362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027B9C0-4861-4F6F-B70D-693403D76856}"/>
              </a:ext>
            </a:extLst>
          </p:cNvPr>
          <p:cNvGrpSpPr/>
          <p:nvPr/>
        </p:nvGrpSpPr>
        <p:grpSpPr>
          <a:xfrm>
            <a:off x="4161594" y="4737462"/>
            <a:ext cx="203970" cy="445313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CECD767-8B5F-4E75-9CFC-240ED99709B8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4" name="Isosceles Triangle 189">
              <a:extLst>
                <a:ext uri="{FF2B5EF4-FFF2-40B4-BE49-F238E27FC236}">
                  <a16:creationId xmlns:a16="http://schemas.microsoft.com/office/drawing/2014/main" id="{04DD4ACA-7A1D-40E8-BA21-05F41DC4633B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CB6AB43-C791-4847-9696-F25A39329EE9}"/>
              </a:ext>
            </a:extLst>
          </p:cNvPr>
          <p:cNvGrpSpPr/>
          <p:nvPr/>
        </p:nvGrpSpPr>
        <p:grpSpPr>
          <a:xfrm>
            <a:off x="3664288" y="5253616"/>
            <a:ext cx="348203" cy="760205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DD03211-C1DA-421A-A6AF-62E1AB1EE465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7" name="Isosceles Triangle 189">
              <a:extLst>
                <a:ext uri="{FF2B5EF4-FFF2-40B4-BE49-F238E27FC236}">
                  <a16:creationId xmlns:a16="http://schemas.microsoft.com/office/drawing/2014/main" id="{938B022B-5B6D-42AD-8F9D-0DF0A9D41438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560E339-B7AD-480C-BC1B-1EA8B56AC414}"/>
              </a:ext>
            </a:extLst>
          </p:cNvPr>
          <p:cNvGrpSpPr/>
          <p:nvPr/>
        </p:nvGrpSpPr>
        <p:grpSpPr>
          <a:xfrm>
            <a:off x="3962795" y="4974495"/>
            <a:ext cx="293915" cy="641682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4F5343C-ECD3-407D-A8C4-214C54AAEE24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1" name="Isosceles Triangle 189">
              <a:extLst>
                <a:ext uri="{FF2B5EF4-FFF2-40B4-BE49-F238E27FC236}">
                  <a16:creationId xmlns:a16="http://schemas.microsoft.com/office/drawing/2014/main" id="{E8830564-5BD2-4149-8DC6-210D3CDBE0BC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2251261-AF1E-4CF2-B82D-1FB54B2A166F}"/>
              </a:ext>
            </a:extLst>
          </p:cNvPr>
          <p:cNvGrpSpPr/>
          <p:nvPr/>
        </p:nvGrpSpPr>
        <p:grpSpPr>
          <a:xfrm>
            <a:off x="4876345" y="4688224"/>
            <a:ext cx="203970" cy="445313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08553EC-A69A-4FC4-AD91-244A9B9C287A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3" name="Isosceles Triangle 189">
              <a:extLst>
                <a:ext uri="{FF2B5EF4-FFF2-40B4-BE49-F238E27FC236}">
                  <a16:creationId xmlns:a16="http://schemas.microsoft.com/office/drawing/2014/main" id="{09811ED7-23E5-49F6-8232-7D4CE316C7A8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68AF11B-5BF0-4650-B21D-2DEE10A89C90}"/>
              </a:ext>
            </a:extLst>
          </p:cNvPr>
          <p:cNvGrpSpPr/>
          <p:nvPr/>
        </p:nvGrpSpPr>
        <p:grpSpPr>
          <a:xfrm>
            <a:off x="4980293" y="4859293"/>
            <a:ext cx="293915" cy="641682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2F91A7B-4F24-4A12-99FF-7C61AF60A80F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0" name="Isosceles Triangle 189">
              <a:extLst>
                <a:ext uri="{FF2B5EF4-FFF2-40B4-BE49-F238E27FC236}">
                  <a16:creationId xmlns:a16="http://schemas.microsoft.com/office/drawing/2014/main" id="{7E00F04D-DDB7-4177-9005-7247BE86D23E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4193B3E-DAC4-4D59-8609-811A55AE574A}"/>
              </a:ext>
            </a:extLst>
          </p:cNvPr>
          <p:cNvGrpSpPr/>
          <p:nvPr/>
        </p:nvGrpSpPr>
        <p:grpSpPr>
          <a:xfrm>
            <a:off x="5161395" y="5227749"/>
            <a:ext cx="348203" cy="760205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94606E7-7070-4EDA-8D4C-E5F482596DA0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7" name="Isosceles Triangle 189">
              <a:extLst>
                <a:ext uri="{FF2B5EF4-FFF2-40B4-BE49-F238E27FC236}">
                  <a16:creationId xmlns:a16="http://schemas.microsoft.com/office/drawing/2014/main" id="{0643A97D-6380-4DC0-8B48-A8470324200F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FC63A3F3-C60B-4F37-8BF8-1FE88E755CC2}"/>
              </a:ext>
            </a:extLst>
          </p:cNvPr>
          <p:cNvSpPr/>
          <p:nvPr/>
        </p:nvSpPr>
        <p:spPr>
          <a:xfrm>
            <a:off x="2745202" y="1470829"/>
            <a:ext cx="454238" cy="26904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346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95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23850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Minh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882375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48400" y="5903013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sp>
        <p:nvSpPr>
          <p:cNvPr id="9" name="Rounded Rectangular Callout 14"/>
          <p:cNvSpPr>
            <a:spLocks noChangeArrowheads="1"/>
          </p:cNvSpPr>
          <p:nvPr/>
        </p:nvSpPr>
        <p:spPr bwMode="auto">
          <a:xfrm>
            <a:off x="1985272" y="1222579"/>
            <a:ext cx="5634728" cy="1328023"/>
          </a:xfrm>
          <a:prstGeom prst="wedgeRoundRectCallout">
            <a:avLst>
              <a:gd name="adj1" fmla="val -34736"/>
              <a:gd name="adj2" fmla="val 763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 của biểu diễn dữ liệu bằng biểu đồ là gì?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4" y="2023614"/>
            <a:ext cx="8217664" cy="311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5949" y="858874"/>
            <a:ext cx="442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 insert  -&gt; Chats</a:t>
            </a:r>
          </a:p>
        </p:txBody>
      </p:sp>
    </p:spTree>
    <p:extLst>
      <p:ext uri="{BB962C8B-B14F-4D97-AF65-F5344CB8AC3E}">
        <p14:creationId xmlns:p14="http://schemas.microsoft.com/office/powerpoint/2010/main" val="273653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587" y="95250"/>
            <a:ext cx="838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Một số dạng biểu đồ thường dùng: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" y="1233726"/>
            <a:ext cx="2286000" cy="3409950"/>
            <a:chOff x="240" y="1152"/>
            <a:chExt cx="1440" cy="14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40" y="1248"/>
              <a:ext cx="1440" cy="1392"/>
            </a:xfrm>
            <a:custGeom>
              <a:avLst/>
              <a:gdLst>
                <a:gd name="T0" fmla="*/ 0 w 1440"/>
                <a:gd name="T1" fmla="*/ 0 h 1392"/>
                <a:gd name="T2" fmla="*/ 0 w 1440"/>
                <a:gd name="T3" fmla="*/ 1392 h 1392"/>
                <a:gd name="T4" fmla="*/ 1440 w 1440"/>
                <a:gd name="T5" fmla="*/ 1392 h 13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1392">
                  <a:moveTo>
                    <a:pt x="0" y="0"/>
                  </a:moveTo>
                  <a:lnTo>
                    <a:pt x="0" y="1392"/>
                  </a:lnTo>
                  <a:lnTo>
                    <a:pt x="1440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6" y="1776"/>
              <a:ext cx="19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8" y="1296"/>
              <a:ext cx="192" cy="13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032" y="1152"/>
              <a:ext cx="192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24" y="1776"/>
              <a:ext cx="192" cy="86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20" y="1536"/>
              <a:ext cx="192" cy="110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16" y="2064"/>
              <a:ext cx="19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1800" y="1157526"/>
            <a:ext cx="2895600" cy="3505200"/>
            <a:chOff x="2016" y="1104"/>
            <a:chExt cx="1493" cy="1536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016" y="1104"/>
              <a:ext cx="1488" cy="1536"/>
            </a:xfrm>
            <a:custGeom>
              <a:avLst/>
              <a:gdLst>
                <a:gd name="T0" fmla="*/ 0 w 1296"/>
                <a:gd name="T1" fmla="*/ 0 h 1536"/>
                <a:gd name="T2" fmla="*/ 0 w 1296"/>
                <a:gd name="T3" fmla="*/ 1536 h 1536"/>
                <a:gd name="T4" fmla="*/ 1488 w 1296"/>
                <a:gd name="T5" fmla="*/ 1536 h 15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1536">
                  <a:moveTo>
                    <a:pt x="0" y="0"/>
                  </a:moveTo>
                  <a:lnTo>
                    <a:pt x="0" y="1536"/>
                  </a:lnTo>
                  <a:lnTo>
                    <a:pt x="1296" y="15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16" y="1440"/>
              <a:ext cx="1493" cy="672"/>
            </a:xfrm>
            <a:custGeom>
              <a:avLst/>
              <a:gdLst>
                <a:gd name="T0" fmla="*/ 0 w 1344"/>
                <a:gd name="T1" fmla="*/ 672 h 672"/>
                <a:gd name="T2" fmla="*/ 480 w 1344"/>
                <a:gd name="T3" fmla="*/ 0 h 672"/>
                <a:gd name="T4" fmla="*/ 1066 w 1344"/>
                <a:gd name="T5" fmla="*/ 336 h 672"/>
                <a:gd name="T6" fmla="*/ 1493 w 1344"/>
                <a:gd name="T7" fmla="*/ 19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4" h="672">
                  <a:moveTo>
                    <a:pt x="0" y="672"/>
                  </a:moveTo>
                  <a:lnTo>
                    <a:pt x="432" y="0"/>
                  </a:lnTo>
                  <a:lnTo>
                    <a:pt x="960" y="336"/>
                  </a:lnTo>
                  <a:lnTo>
                    <a:pt x="1344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16" y="2112"/>
              <a:ext cx="1493" cy="240"/>
            </a:xfrm>
            <a:custGeom>
              <a:avLst/>
              <a:gdLst>
                <a:gd name="T0" fmla="*/ 0 w 1344"/>
                <a:gd name="T1" fmla="*/ 240 h 240"/>
                <a:gd name="T2" fmla="*/ 320 w 1344"/>
                <a:gd name="T3" fmla="*/ 192 h 240"/>
                <a:gd name="T4" fmla="*/ 640 w 1344"/>
                <a:gd name="T5" fmla="*/ 240 h 240"/>
                <a:gd name="T6" fmla="*/ 800 w 1344"/>
                <a:gd name="T7" fmla="*/ 96 h 240"/>
                <a:gd name="T8" fmla="*/ 1226 w 1344"/>
                <a:gd name="T9" fmla="*/ 144 h 240"/>
                <a:gd name="T10" fmla="*/ 1493 w 1344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4" h="240">
                  <a:moveTo>
                    <a:pt x="0" y="240"/>
                  </a:moveTo>
                  <a:lnTo>
                    <a:pt x="288" y="192"/>
                  </a:lnTo>
                  <a:lnTo>
                    <a:pt x="576" y="240"/>
                  </a:lnTo>
                  <a:lnTo>
                    <a:pt x="720" y="96"/>
                  </a:lnTo>
                  <a:lnTo>
                    <a:pt x="1104" y="144"/>
                  </a:lnTo>
                  <a:lnTo>
                    <a:pt x="1344" y="0"/>
                  </a:ln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16" y="1440"/>
              <a:ext cx="1440" cy="1056"/>
            </a:xfrm>
            <a:custGeom>
              <a:avLst/>
              <a:gdLst>
                <a:gd name="T0" fmla="*/ 0 w 1296"/>
                <a:gd name="T1" fmla="*/ 288 h 1056"/>
                <a:gd name="T2" fmla="*/ 587 w 1296"/>
                <a:gd name="T3" fmla="*/ 1056 h 1056"/>
                <a:gd name="T4" fmla="*/ 747 w 1296"/>
                <a:gd name="T5" fmla="*/ 384 h 1056"/>
                <a:gd name="T6" fmla="*/ 907 w 1296"/>
                <a:gd name="T7" fmla="*/ 576 h 1056"/>
                <a:gd name="T8" fmla="*/ 1440 w 1296"/>
                <a:gd name="T9" fmla="*/ 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6" h="1056">
                  <a:moveTo>
                    <a:pt x="0" y="288"/>
                  </a:moveTo>
                  <a:lnTo>
                    <a:pt x="528" y="1056"/>
                  </a:lnTo>
                  <a:lnTo>
                    <a:pt x="672" y="384"/>
                  </a:lnTo>
                  <a:lnTo>
                    <a:pt x="816" y="576"/>
                  </a:ln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67126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295400" y="709851"/>
            <a:ext cx="5794513" cy="2563161"/>
          </a:xfrm>
          <a:prstGeom prst="cloudCallout">
            <a:avLst>
              <a:gd name="adj1" fmla="val 2681"/>
              <a:gd name="adj2" fmla="val 7988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 để xác định dạng biểu đồ nào cho phù hợp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4800" y="52882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Biểu đồ cột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124200" y="5288201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Biểu đồ đường gấp khúc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934200" y="5288201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Biểu đồ hình tròn</a:t>
            </a:r>
          </a:p>
        </p:txBody>
      </p:sp>
    </p:spTree>
    <p:extLst>
      <p:ext uri="{BB962C8B-B14F-4D97-AF65-F5344CB8AC3E}">
        <p14:creationId xmlns:p14="http://schemas.microsoft.com/office/powerpoint/2010/main" val="9866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293036"/>
            <a:ext cx="8686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90000"/>
              </a:spcAft>
            </a:pPr>
            <a:r>
              <a:rPr lang="en-US" altLang="en-US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b="1"/>
              <a:t> ……………………………: Rất thích hợp để so sánh dữ liệu có trong nhiều cột.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/>
              <a:t> </a:t>
            </a:r>
            <a:r>
              <a:rPr lang="en-US" altLang="en-US" b="1"/>
              <a:t>……………………………….: </a:t>
            </a:r>
            <a:r>
              <a:rPr lang="en-US" altLang="en-US" b="1">
                <a:solidFill>
                  <a:srgbClr val="000000"/>
                </a:solidFill>
              </a:rPr>
              <a:t>Dùng để so sánh dữ liệu và dự đoán xu thế tăng hay giảm của dữ liệu.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b="1"/>
              <a:t> ……………………………: </a:t>
            </a:r>
            <a:r>
              <a:rPr lang="en-US" altLang="en-US" b="1">
                <a:solidFill>
                  <a:srgbClr val="000000"/>
                </a:solidFill>
              </a:rPr>
              <a:t>Thích hợp để mô tả tỷ lệ của các giá trị dữ liệu so với tổng thể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650" y="3624948"/>
            <a:ext cx="442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Biểu đồ đường gấp khúc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81200" y="2177148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?1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81200" y="3639236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?2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124200" y="4782236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?3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919054"/>
            <a:ext cx="863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Điền cụm từ thích hợp (</a:t>
            </a: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cột, biểu đồ hình tròn, biểu đồ đường gấp khúc)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vào khoảng trống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2177148"/>
            <a:ext cx="308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Biểu đồ cột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63613" y="4782236"/>
            <a:ext cx="3684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Biểu đồ hình tròn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587" y="95250"/>
            <a:ext cx="838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Một số dạng biểu đồ thường dùng:</a:t>
            </a:r>
          </a:p>
        </p:txBody>
      </p:sp>
    </p:spTree>
    <p:extLst>
      <p:ext uri="{BB962C8B-B14F-4D97-AF65-F5344CB8AC3E}">
        <p14:creationId xmlns:p14="http://schemas.microsoft.com/office/powerpoint/2010/main" val="11494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5772" y="2510982"/>
            <a:ext cx="2057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Đây là biểu đồ dạng nào?</a:t>
            </a:r>
          </a:p>
        </p:txBody>
      </p:sp>
      <p:pic>
        <p:nvPicPr>
          <p:cNvPr id="5" name="Picture 3" descr="questionsign_w"/>
          <p:cNvPicPr preferRelativeResize="0">
            <a:picLocks noChangeAspect="1" noChangeArrowheads="1" noCrop="1"/>
          </p:cNvPicPr>
          <p:nvPr/>
        </p:nvPicPr>
        <p:blipFill>
          <a:blip r:embed="rId3">
            <a:lum bright="3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" y="1215582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1972" y="529782"/>
            <a:ext cx="19812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Ví dụ 1: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55939"/>
              </p:ext>
            </p:extLst>
          </p:nvPr>
        </p:nvGraphicFramePr>
        <p:xfrm>
          <a:off x="2485572" y="605982"/>
          <a:ext cx="6350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419734" imgH="2962251" progId="Excel.Sheet.8">
                  <p:embed/>
                </p:oleObj>
              </mc:Choice>
              <mc:Fallback>
                <p:oleObj name="Worksheet" r:id="rId4" imgW="6419734" imgH="2962251" progId="Excel.Sheet.8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572" y="605982"/>
                        <a:ext cx="63500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403709"/>
              </p:ext>
            </p:extLst>
          </p:nvPr>
        </p:nvGraphicFramePr>
        <p:xfrm>
          <a:off x="2434772" y="3196782"/>
          <a:ext cx="6451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6" imgW="6456224" imgH="2822693" progId="Excel.Sheet.8">
                  <p:embed/>
                </p:oleObj>
              </mc:Choice>
              <mc:Fallback>
                <p:oleObj name="Chart" r:id="rId6" imgW="6456224" imgH="2822693" progId="Excel.Sheet.8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772" y="3196782"/>
                        <a:ext cx="64516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48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5772" y="380786"/>
            <a:ext cx="19812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Ví dụ 2:</a:t>
            </a:r>
          </a:p>
        </p:txBody>
      </p:sp>
      <p:pic>
        <p:nvPicPr>
          <p:cNvPr id="5" name="Picture 3" descr="questionsign_w"/>
          <p:cNvPicPr preferRelativeResize="0">
            <a:picLocks noChangeAspect="1" noChangeArrowheads="1" noCrop="1"/>
          </p:cNvPicPr>
          <p:nvPr/>
        </p:nvPicPr>
        <p:blipFill>
          <a:blip r:embed="rId2">
            <a:lum bright="3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2" y="974511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72" y="366498"/>
            <a:ext cx="6477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72" y="2957298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5772" y="2423898"/>
            <a:ext cx="2057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Đây là biểu đồ dạng nào?</a:t>
            </a:r>
          </a:p>
        </p:txBody>
      </p:sp>
    </p:spTree>
    <p:extLst>
      <p:ext uri="{BB962C8B-B14F-4D97-AF65-F5344CB8AC3E}">
        <p14:creationId xmlns:p14="http://schemas.microsoft.com/office/powerpoint/2010/main" val="317883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4976" y="366498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Ví dụ 3:</a:t>
            </a:r>
          </a:p>
        </p:txBody>
      </p:sp>
      <p:pic>
        <p:nvPicPr>
          <p:cNvPr id="5" name="Picture 4" descr="questionsign_w"/>
          <p:cNvPicPr preferRelativeResize="0">
            <a:picLocks noChangeAspect="1" noChangeArrowheads="1" noCrop="1"/>
          </p:cNvPicPr>
          <p:nvPr/>
        </p:nvPicPr>
        <p:blipFill>
          <a:blip r:embed="rId2">
            <a:lum bright="3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6" y="976098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76" y="366498"/>
            <a:ext cx="6781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76" y="2804898"/>
            <a:ext cx="647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576" y="2363105"/>
            <a:ext cx="2362200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Đây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biểu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dạng</a:t>
            </a:r>
            <a:r>
              <a:rPr lang="en-US" altLang="en-US" dirty="0"/>
              <a:t> </a:t>
            </a:r>
            <a:r>
              <a:rPr lang="en-US" altLang="en-US" dirty="0" err="1"/>
              <a:t>nào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37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860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782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11137"/>
            <a:ext cx="4114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 Tạo </a:t>
            </a:r>
            <a:r>
              <a:rPr lang="en-US" altLang="en-US" sz="3200" b="1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đồ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6310313" y="1977582"/>
            <a:ext cx="2819400" cy="1736725"/>
          </a:xfrm>
          <a:prstGeom prst="wedgeRoundRectCallout">
            <a:avLst>
              <a:gd name="adj1" fmla="val -2856"/>
              <a:gd name="adj2" fmla="val 991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Để tạo biểu đồ em thực hiện thế nào?</a:t>
            </a: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381000" y="5101782"/>
            <a:ext cx="5105400" cy="1192213"/>
          </a:xfrm>
          <a:prstGeom prst="wedgeRoundRectCallout">
            <a:avLst>
              <a:gd name="adj1" fmla="val -2829"/>
              <a:gd name="adj2" fmla="val -1002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Chỉ định miền dữ liệu để biểu diễn bằng biểu đồ.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228600" y="2004570"/>
            <a:ext cx="2514600" cy="1192212"/>
          </a:xfrm>
          <a:prstGeom prst="wedgeRoundRectCallout">
            <a:avLst>
              <a:gd name="adj1" fmla="val -2829"/>
              <a:gd name="adj2" fmla="val -1002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Chọn dải lệnh </a:t>
            </a:r>
            <a:r>
              <a:rPr lang="en-US" sz="3200" b="1"/>
              <a:t>Insert</a:t>
            </a:r>
            <a:r>
              <a:rPr lang="en-US" sz="3200"/>
              <a:t>.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98775" y="2250632"/>
            <a:ext cx="2435225" cy="1190625"/>
          </a:xfrm>
          <a:prstGeom prst="wedgeRoundRectCallout">
            <a:avLst>
              <a:gd name="adj1" fmla="val 48486"/>
              <a:gd name="adj2" fmla="val -642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Chọn dạng biểu đồ.</a:t>
            </a:r>
          </a:p>
        </p:txBody>
      </p:sp>
    </p:spTree>
    <p:extLst>
      <p:ext uri="{BB962C8B-B14F-4D97-AF65-F5344CB8AC3E}">
        <p14:creationId xmlns:p14="http://schemas.microsoft.com/office/powerpoint/2010/main" val="8657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4719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6894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80975"/>
            <a:ext cx="4114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2650907"/>
            <a:ext cx="8458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>
                <a:sym typeface="Wingdings" panose="05000000000000000000" pitchFamily="2" charset="2"/>
              </a:rPr>
              <a:t>B1.</a:t>
            </a:r>
            <a:r>
              <a:rPr lang="en-US" sz="3200"/>
              <a:t>Chỉ định miền dữ liệu để biểu diễn bằng biểu đồ (Chọn 1 ô trong miền có dữ liệu cần tạo biểu đồ)</a:t>
            </a:r>
            <a:endParaRPr lang="en-US" altLang="en-US" sz="32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>
                <a:sym typeface="Wingdings" panose="05000000000000000000" pitchFamily="2" charset="2"/>
              </a:rPr>
              <a:t>B2</a:t>
            </a:r>
            <a:r>
              <a:rPr lang="en-US" altLang="en-US" sz="3200" b="1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en-US" sz="3200"/>
              <a:t>Chọn dạng biểu đồ trong nhóm Charts trên dải lệnh Insert.</a:t>
            </a:r>
          </a:p>
        </p:txBody>
      </p:sp>
    </p:spTree>
    <p:extLst>
      <p:ext uri="{BB962C8B-B14F-4D97-AF65-F5344CB8AC3E}">
        <p14:creationId xmlns:p14="http://schemas.microsoft.com/office/powerpoint/2010/main" val="180697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60132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a.Chỉ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6644"/>
            <a:ext cx="8763000" cy="4464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6" y="1915194"/>
            <a:ext cx="8266614" cy="41319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5105400" y="591755"/>
            <a:ext cx="4080164" cy="1191816"/>
          </a:xfrm>
          <a:prstGeom prst="wedgeRoundRectCallout">
            <a:avLst>
              <a:gd name="adj1" fmla="val -29682"/>
              <a:gd name="adj2" fmla="val 9338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dữ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741572" y="3421752"/>
            <a:ext cx="3147256" cy="1736646"/>
          </a:xfrm>
          <a:prstGeom prst="wedgeRoundRectCallout">
            <a:avLst>
              <a:gd name="adj1" fmla="val -32323"/>
              <a:gd name="adj2" fmla="val 774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tỉ</a:t>
            </a:r>
            <a:r>
              <a:rPr lang="en-US" sz="3200" dirty="0"/>
              <a:t> </a:t>
            </a:r>
            <a:r>
              <a:rPr lang="en-US" sz="3200" dirty="0" err="1"/>
              <a:t>lệ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BE8921-0861-43CD-BFDA-76876A07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9" t="21371" r="12336" b="12804"/>
          <a:stretch/>
        </p:blipFill>
        <p:spPr>
          <a:xfrm>
            <a:off x="168552" y="3311954"/>
            <a:ext cx="1990189" cy="2839224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B8EB78A-6C79-4AEA-A732-97F0A93B5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1" t="23099" r="9382" b="13042"/>
          <a:stretch/>
        </p:blipFill>
        <p:spPr>
          <a:xfrm>
            <a:off x="6940803" y="2577508"/>
            <a:ext cx="2300302" cy="3446936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1C126-E5B6-4E75-8BEF-BB637945F55B}"/>
              </a:ext>
            </a:extLst>
          </p:cNvPr>
          <p:cNvSpPr txBox="1"/>
          <p:nvPr/>
        </p:nvSpPr>
        <p:spPr>
          <a:xfrm>
            <a:off x="1714500" y="2257533"/>
            <a:ext cx="5741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55+56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E3D63-32D7-4B39-ABCC-3FAF91BA15B6}"/>
              </a:ext>
            </a:extLst>
          </p:cNvPr>
          <p:cNvSpPr txBox="1"/>
          <p:nvPr/>
        </p:nvSpPr>
        <p:spPr>
          <a:xfrm>
            <a:off x="1832066" y="3311954"/>
            <a:ext cx="5552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7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0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44444E-6 L 4.16667E-6 -0.018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5298"/>
            <a:ext cx="7086600" cy="2943106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8137" y="4978404"/>
            <a:ext cx="8610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ym typeface="Wingdings" panose="05000000000000000000" pitchFamily="2" charset="2"/>
              </a:rPr>
              <a:t>Trong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nhiều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trường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hợp</a:t>
            </a:r>
            <a:r>
              <a:rPr lang="en-US" altLang="en-US" dirty="0">
                <a:sym typeface="Wingdings" panose="05000000000000000000" pitchFamily="2" charset="2"/>
              </a:rPr>
              <a:t> ta </a:t>
            </a:r>
            <a:r>
              <a:rPr lang="en-US" altLang="en-US" dirty="0" err="1">
                <a:sym typeface="Wingdings" panose="05000000000000000000" pitchFamily="2" charset="2"/>
              </a:rPr>
              <a:t>chỉ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muốn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biểu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diễn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phần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dữ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liệu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quan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trọng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nhất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đối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với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người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xem</a:t>
            </a:r>
            <a:r>
              <a:rPr lang="en-US" altLang="en-US" dirty="0">
                <a:sym typeface="Wingdings" panose="05000000000000000000" pitchFamily="2" charset="2"/>
              </a:rPr>
              <a:t>. Do </a:t>
            </a:r>
            <a:r>
              <a:rPr lang="en-US" altLang="en-US" dirty="0" err="1">
                <a:sym typeface="Wingdings" panose="05000000000000000000" pitchFamily="2" charset="2"/>
              </a:rPr>
              <a:t>đó</a:t>
            </a:r>
            <a:r>
              <a:rPr lang="en-US" altLang="en-US" dirty="0">
                <a:sym typeface="Wingdings" panose="05000000000000000000" pitchFamily="2" charset="2"/>
              </a:rPr>
              <a:t> ta </a:t>
            </a:r>
            <a:r>
              <a:rPr lang="en-US" altLang="en-US" dirty="0" err="1">
                <a:sym typeface="Wingdings" panose="05000000000000000000" pitchFamily="2" charset="2"/>
              </a:rPr>
              <a:t>cần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chỉ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định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miền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dữ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liệu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tạo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biểu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đồ</a:t>
            </a:r>
            <a:r>
              <a:rPr lang="en-US" alt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21384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a.Chỉ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867401" y="1345003"/>
            <a:ext cx="3252786" cy="2826306"/>
          </a:xfrm>
          <a:prstGeom prst="wedgeRoundRectCallout">
            <a:avLst>
              <a:gd name="adj1" fmla="val -64363"/>
              <a:gd name="adj2" fmla="val 3968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miền</a:t>
            </a:r>
            <a:r>
              <a:rPr lang="en-US" sz="3200" dirty="0"/>
              <a:t> </a:t>
            </a:r>
            <a:r>
              <a:rPr lang="en-US" sz="3200" dirty="0" err="1"/>
              <a:t>dữ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1928711"/>
            <a:ext cx="822960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sym typeface="Wingdings" panose="05000000000000000000" pitchFamily="2" charset="2"/>
              </a:rPr>
              <a:t> 1.Chọn 1 ô </a:t>
            </a:r>
            <a:r>
              <a:rPr lang="en-US" altLang="en-US" sz="3200" dirty="0" err="1">
                <a:sym typeface="Wingdings" panose="05000000000000000000" pitchFamily="2" charset="2"/>
              </a:rPr>
              <a:t>trong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miền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dữ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liệu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cần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tạo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biểu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đồ</a:t>
            </a:r>
            <a:r>
              <a:rPr lang="en-US" altLang="en-US" sz="3200" dirty="0">
                <a:sym typeface="Wingdings" panose="05000000000000000000" pitchFamily="2" charset="2"/>
              </a:rPr>
              <a:t>. </a:t>
            </a:r>
            <a:r>
              <a:rPr lang="en-US" altLang="en-US" sz="3200" dirty="0" err="1">
                <a:sym typeface="Wingdings" panose="05000000000000000000" pitchFamily="2" charset="2"/>
              </a:rPr>
              <a:t>Ngầm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định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chương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trình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bảng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sẽ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tất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cả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dữ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liệu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trong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khối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sym typeface="Wingdings" panose="05000000000000000000" pitchFamily="2" charset="2"/>
              </a:rPr>
              <a:t> ô </a:t>
            </a:r>
            <a:r>
              <a:rPr lang="en-US" altLang="en-US" sz="3200" dirty="0" err="1"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Cách</a:t>
            </a:r>
            <a:r>
              <a:rPr lang="en-US" sz="3200" dirty="0">
                <a:sym typeface="Wingdings" panose="05000000000000000000" pitchFamily="2" charset="2"/>
              </a:rPr>
              <a:t> 2.Chọn </a:t>
            </a:r>
            <a:r>
              <a:rPr lang="en-US" sz="3200" dirty="0" err="1">
                <a:sym typeface="Wingdings" panose="05000000000000000000" pitchFamily="2" charset="2"/>
              </a:rPr>
              <a:t>khối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hoặc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khối</a:t>
            </a:r>
            <a:r>
              <a:rPr lang="en-US" sz="3200" dirty="0">
                <a:sym typeface="Wingdings" panose="05000000000000000000" pitchFamily="2" charset="2"/>
              </a:rPr>
              <a:t> ô </a:t>
            </a:r>
            <a:r>
              <a:rPr lang="en-US" sz="3200" dirty="0" err="1">
                <a:sym typeface="Wingdings" panose="05000000000000000000" pitchFamily="2" charset="2"/>
              </a:rPr>
              <a:t>tính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có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dữ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liệu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cần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diễn</a:t>
            </a:r>
            <a:r>
              <a:rPr lang="en-US" sz="3200" dirty="0">
                <a:sym typeface="Wingdings" panose="05000000000000000000" pitchFamily="2" charset="2"/>
              </a:rPr>
              <a:t> (</a:t>
            </a:r>
            <a:r>
              <a:rPr lang="en-US" sz="3200" dirty="0" err="1">
                <a:sym typeface="Wingdings" panose="05000000000000000000" pitchFamily="2" charset="2"/>
              </a:rPr>
              <a:t>Kéo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thả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chuột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và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kết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hợp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cùng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phím</a:t>
            </a:r>
            <a:r>
              <a:rPr lang="en-US" sz="3200" dirty="0">
                <a:sym typeface="Wingdings" panose="05000000000000000000" pitchFamily="2" charset="2"/>
              </a:rPr>
              <a:t> Ctrl)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05272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a.Chỉ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058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900" y="1995949"/>
            <a:ext cx="2286000" cy="2362200"/>
            <a:chOff x="240" y="1152"/>
            <a:chExt cx="1440" cy="1488"/>
          </a:xfrm>
        </p:grpSpPr>
        <p:sp>
          <p:nvSpPr>
            <p:cNvPr id="260100" name="Freeform 4"/>
            <p:cNvSpPr>
              <a:spLocks/>
            </p:cNvSpPr>
            <p:nvPr/>
          </p:nvSpPr>
          <p:spPr bwMode="auto">
            <a:xfrm>
              <a:off x="240" y="1248"/>
              <a:ext cx="1440" cy="1392"/>
            </a:xfrm>
            <a:custGeom>
              <a:avLst/>
              <a:gdLst>
                <a:gd name="T0" fmla="*/ 0 w 1440"/>
                <a:gd name="T1" fmla="*/ 0 h 1392"/>
                <a:gd name="T2" fmla="*/ 0 w 1440"/>
                <a:gd name="T3" fmla="*/ 1392 h 1392"/>
                <a:gd name="T4" fmla="*/ 1440 w 1440"/>
                <a:gd name="T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1392">
                  <a:moveTo>
                    <a:pt x="0" y="0"/>
                  </a:moveTo>
                  <a:lnTo>
                    <a:pt x="0" y="1392"/>
                  </a:lnTo>
                  <a:lnTo>
                    <a:pt x="1440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336" y="1776"/>
              <a:ext cx="19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528" y="1296"/>
              <a:ext cx="192" cy="13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1032" y="1152"/>
              <a:ext cx="192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4" name="Rectangle 8"/>
            <p:cNvSpPr>
              <a:spLocks noChangeArrowheads="1"/>
            </p:cNvSpPr>
            <p:nvPr/>
          </p:nvSpPr>
          <p:spPr bwMode="auto">
            <a:xfrm>
              <a:off x="1224" y="1776"/>
              <a:ext cx="192" cy="86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5" name="Rectangle 9"/>
            <p:cNvSpPr>
              <a:spLocks noChangeArrowheads="1"/>
            </p:cNvSpPr>
            <p:nvPr/>
          </p:nvSpPr>
          <p:spPr bwMode="auto">
            <a:xfrm>
              <a:off x="720" y="1536"/>
              <a:ext cx="192" cy="110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6" name="Rectangle 10"/>
            <p:cNvSpPr>
              <a:spLocks noChangeArrowheads="1"/>
            </p:cNvSpPr>
            <p:nvPr/>
          </p:nvSpPr>
          <p:spPr bwMode="auto">
            <a:xfrm>
              <a:off x="1416" y="2064"/>
              <a:ext cx="19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06763" y="1919749"/>
            <a:ext cx="2370137" cy="2438400"/>
            <a:chOff x="2016" y="1104"/>
            <a:chExt cx="1493" cy="1536"/>
          </a:xfrm>
        </p:grpSpPr>
        <p:sp>
          <p:nvSpPr>
            <p:cNvPr id="260108" name="Freeform 12"/>
            <p:cNvSpPr>
              <a:spLocks/>
            </p:cNvSpPr>
            <p:nvPr/>
          </p:nvSpPr>
          <p:spPr bwMode="auto">
            <a:xfrm>
              <a:off x="2016" y="1104"/>
              <a:ext cx="1488" cy="1536"/>
            </a:xfrm>
            <a:custGeom>
              <a:avLst/>
              <a:gdLst>
                <a:gd name="T0" fmla="*/ 0 w 1296"/>
                <a:gd name="T1" fmla="*/ 0 h 1536"/>
                <a:gd name="T2" fmla="*/ 0 w 1296"/>
                <a:gd name="T3" fmla="*/ 1536 h 1536"/>
                <a:gd name="T4" fmla="*/ 1296 w 1296"/>
                <a:gd name="T5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1536">
                  <a:moveTo>
                    <a:pt x="0" y="0"/>
                  </a:moveTo>
                  <a:lnTo>
                    <a:pt x="0" y="1536"/>
                  </a:lnTo>
                  <a:lnTo>
                    <a:pt x="1296" y="15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09" name="Freeform 13"/>
            <p:cNvSpPr>
              <a:spLocks/>
            </p:cNvSpPr>
            <p:nvPr/>
          </p:nvSpPr>
          <p:spPr bwMode="auto">
            <a:xfrm>
              <a:off x="2016" y="1440"/>
              <a:ext cx="1493" cy="672"/>
            </a:xfrm>
            <a:custGeom>
              <a:avLst/>
              <a:gdLst>
                <a:gd name="T0" fmla="*/ 0 w 1344"/>
                <a:gd name="T1" fmla="*/ 672 h 672"/>
                <a:gd name="T2" fmla="*/ 432 w 1344"/>
                <a:gd name="T3" fmla="*/ 0 h 672"/>
                <a:gd name="T4" fmla="*/ 960 w 1344"/>
                <a:gd name="T5" fmla="*/ 336 h 672"/>
                <a:gd name="T6" fmla="*/ 1344 w 1344"/>
                <a:gd name="T7" fmla="*/ 1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4" h="672">
                  <a:moveTo>
                    <a:pt x="0" y="672"/>
                  </a:moveTo>
                  <a:lnTo>
                    <a:pt x="432" y="0"/>
                  </a:lnTo>
                  <a:lnTo>
                    <a:pt x="960" y="336"/>
                  </a:lnTo>
                  <a:lnTo>
                    <a:pt x="1344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10" name="Freeform 14"/>
            <p:cNvSpPr>
              <a:spLocks/>
            </p:cNvSpPr>
            <p:nvPr/>
          </p:nvSpPr>
          <p:spPr bwMode="auto">
            <a:xfrm>
              <a:off x="2016" y="2112"/>
              <a:ext cx="1493" cy="240"/>
            </a:xfrm>
            <a:custGeom>
              <a:avLst/>
              <a:gdLst>
                <a:gd name="T0" fmla="*/ 0 w 1344"/>
                <a:gd name="T1" fmla="*/ 240 h 240"/>
                <a:gd name="T2" fmla="*/ 288 w 1344"/>
                <a:gd name="T3" fmla="*/ 192 h 240"/>
                <a:gd name="T4" fmla="*/ 576 w 1344"/>
                <a:gd name="T5" fmla="*/ 240 h 240"/>
                <a:gd name="T6" fmla="*/ 720 w 1344"/>
                <a:gd name="T7" fmla="*/ 96 h 240"/>
                <a:gd name="T8" fmla="*/ 1104 w 1344"/>
                <a:gd name="T9" fmla="*/ 144 h 240"/>
                <a:gd name="T10" fmla="*/ 1344 w 1344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4" h="240">
                  <a:moveTo>
                    <a:pt x="0" y="240"/>
                  </a:moveTo>
                  <a:lnTo>
                    <a:pt x="288" y="192"/>
                  </a:lnTo>
                  <a:lnTo>
                    <a:pt x="576" y="240"/>
                  </a:lnTo>
                  <a:lnTo>
                    <a:pt x="720" y="96"/>
                  </a:lnTo>
                  <a:lnTo>
                    <a:pt x="1104" y="144"/>
                  </a:lnTo>
                  <a:lnTo>
                    <a:pt x="1344" y="0"/>
                  </a:ln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11" name="Freeform 15"/>
            <p:cNvSpPr>
              <a:spLocks/>
            </p:cNvSpPr>
            <p:nvPr/>
          </p:nvSpPr>
          <p:spPr bwMode="auto">
            <a:xfrm>
              <a:off x="2016" y="1440"/>
              <a:ext cx="1440" cy="1056"/>
            </a:xfrm>
            <a:custGeom>
              <a:avLst/>
              <a:gdLst>
                <a:gd name="T0" fmla="*/ 0 w 1296"/>
                <a:gd name="T1" fmla="*/ 288 h 1056"/>
                <a:gd name="T2" fmla="*/ 528 w 1296"/>
                <a:gd name="T3" fmla="*/ 1056 h 1056"/>
                <a:gd name="T4" fmla="*/ 672 w 1296"/>
                <a:gd name="T5" fmla="*/ 384 h 1056"/>
                <a:gd name="T6" fmla="*/ 816 w 1296"/>
                <a:gd name="T7" fmla="*/ 576 h 1056"/>
                <a:gd name="T8" fmla="*/ 1296 w 1296"/>
                <a:gd name="T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1056">
                  <a:moveTo>
                    <a:pt x="0" y="288"/>
                  </a:moveTo>
                  <a:lnTo>
                    <a:pt x="528" y="1056"/>
                  </a:lnTo>
                  <a:lnTo>
                    <a:pt x="672" y="384"/>
                  </a:lnTo>
                  <a:lnTo>
                    <a:pt x="816" y="576"/>
                  </a:ln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011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19749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419100" y="4410840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Biểu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đồ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cột</a:t>
            </a:r>
            <a:endParaRPr lang="en-US" altLang="en-US" sz="2400" b="1" i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2520574" y="4381540"/>
            <a:ext cx="3858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Biểu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đồ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đường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gấp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khúc</a:t>
            </a:r>
            <a:endParaRPr lang="en-US" altLang="en-US" sz="2400" b="1" i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6324600" y="4347036"/>
            <a:ext cx="2727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Biểu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đồ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hình</a:t>
            </a:r>
            <a:r>
              <a:rPr lang="en-US" altLang="en-US" sz="2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en-US" sz="2400" b="1" i="1" dirty="0" err="1">
                <a:solidFill>
                  <a:srgbClr val="FF9900"/>
                </a:solidFill>
                <a:latin typeface="+mn-lt"/>
              </a:rPr>
              <a:t>tròn</a:t>
            </a:r>
            <a:endParaRPr lang="en-US" altLang="en-US" sz="2400" b="1" i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152400" y="4804236"/>
            <a:ext cx="25746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300"/>
              </a:spcBef>
              <a:spcAft>
                <a:spcPts val="200"/>
              </a:spcAft>
              <a:buFont typeface="Times New Roman" panose="02020603050405020304" pitchFamily="18" charset="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so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sánh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cột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60117" name="Text Box 21"/>
          <p:cNvSpPr txBox="1">
            <a:spLocks noChangeArrowheads="1"/>
          </p:cNvSpPr>
          <p:nvPr/>
        </p:nvSpPr>
        <p:spPr bwMode="auto">
          <a:xfrm>
            <a:off x="2971800" y="4834776"/>
            <a:ext cx="30480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so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sánh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dự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đoán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xu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tăng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giảm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60118" name="Text Box 22"/>
          <p:cNvSpPr txBox="1">
            <a:spLocks noChangeArrowheads="1"/>
          </p:cNvSpPr>
          <p:nvPr/>
        </p:nvSpPr>
        <p:spPr bwMode="auto">
          <a:xfrm>
            <a:off x="6332539" y="4804236"/>
            <a:ext cx="25828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mô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tả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từng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so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tổng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47216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b.Chọn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83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4889"/>
            <a:ext cx="8534400" cy="1809214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3404103"/>
            <a:ext cx="8229600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ym typeface="Wingdings" panose="05000000000000000000" pitchFamily="2" charset="2"/>
              </a:rPr>
              <a:t>Việc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biểu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đồ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thích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hợp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cũng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góp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phần</a:t>
            </a:r>
            <a:r>
              <a:rPr lang="en-US" altLang="en-US" sz="3200" dirty="0">
                <a:sym typeface="Wingdings" panose="05000000000000000000" pitchFamily="2" charset="2"/>
              </a:rPr>
              <a:t> minh </a:t>
            </a:r>
            <a:r>
              <a:rPr lang="en-US" altLang="en-US" sz="3200" dirty="0" err="1">
                <a:sym typeface="Wingdings" panose="05000000000000000000" pitchFamily="2" charset="2"/>
              </a:rPr>
              <a:t>họa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dữ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liệu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một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sinh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động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trực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quan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hơn</a:t>
            </a:r>
            <a:r>
              <a:rPr lang="en-US" altLang="en-US" sz="3200" dirty="0"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dạng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trong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nhóm</a:t>
            </a:r>
            <a:r>
              <a:rPr lang="en-US" sz="3200" dirty="0">
                <a:sym typeface="Wingdings" panose="05000000000000000000" pitchFamily="2" charset="2"/>
              </a:rPr>
              <a:t> Charts </a:t>
            </a:r>
            <a:r>
              <a:rPr lang="en-US" sz="3200" dirty="0" err="1">
                <a:sym typeface="Wingdings" panose="05000000000000000000" pitchFamily="2" charset="2"/>
              </a:rPr>
              <a:t>của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dải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lệnh</a:t>
            </a:r>
            <a:r>
              <a:rPr lang="en-US" sz="3200" dirty="0">
                <a:sym typeface="Wingdings" panose="05000000000000000000" pitchFamily="2" charset="2"/>
              </a:rPr>
              <a:t> Insert.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9506"/>
            <a:ext cx="7010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b.Chọn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2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50367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4./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sửa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5494"/>
            <a:ext cx="8458200" cy="495459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76200" y="1088449"/>
            <a:ext cx="1295400" cy="1191816"/>
          </a:xfrm>
          <a:prstGeom prst="wedgeRoundRectCallout">
            <a:avLst>
              <a:gd name="adj1" fmla="val -2616"/>
              <a:gd name="adj2" fmla="val 8514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Trục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447800" y="1181091"/>
            <a:ext cx="2667000" cy="1191816"/>
          </a:xfrm>
          <a:prstGeom prst="wedgeRoundRectCallout">
            <a:avLst>
              <a:gd name="adj1" fmla="val -20554"/>
              <a:gd name="adj2" fmla="val 10490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dữ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334000" y="608508"/>
            <a:ext cx="3165764" cy="646986"/>
          </a:xfrm>
          <a:prstGeom prst="wedgeRoundRectCallout">
            <a:avLst>
              <a:gd name="adj1" fmla="val -44969"/>
              <a:gd name="adj2" fmla="val 11248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838200" y="5563102"/>
            <a:ext cx="1905000" cy="646986"/>
          </a:xfrm>
          <a:prstGeom prst="wedgeRoundRectCallout">
            <a:avLst>
              <a:gd name="adj1" fmla="val 72802"/>
              <a:gd name="adj2" fmla="val 327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400800" y="5637505"/>
            <a:ext cx="2438400" cy="646986"/>
          </a:xfrm>
          <a:prstGeom prst="wedgeRoundRectCallout">
            <a:avLst>
              <a:gd name="adj1" fmla="val -27971"/>
              <a:gd name="adj2" fmla="val -845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Trục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1626"/>
            <a:ext cx="8534400" cy="1711129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3552755"/>
            <a:ext cx="8596746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ym typeface="Wingdings" panose="05000000000000000000" pitchFamily="2" charset="2"/>
              </a:rPr>
              <a:t>B1.Nháy </a:t>
            </a:r>
            <a:r>
              <a:rPr lang="en-US" altLang="en-US" sz="3200" dirty="0" err="1">
                <a:sym typeface="Wingdings" panose="05000000000000000000" pitchFamily="2" charset="2"/>
              </a:rPr>
              <a:t>chuột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trên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biểu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đồ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để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chọn</a:t>
            </a:r>
            <a:endParaRPr lang="en-US" altLang="en-US" sz="32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>
                <a:sym typeface="Wingdings" panose="05000000000000000000" pitchFamily="2" charset="2"/>
              </a:rPr>
              <a:t>B2.Chọn </a:t>
            </a:r>
            <a:r>
              <a:rPr lang="en-US" sz="3200" dirty="0" err="1">
                <a:sym typeface="Wingdings" panose="05000000000000000000" pitchFamily="2" charset="2"/>
              </a:rPr>
              <a:t>dạng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khác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trong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nhóm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thích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hợp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trong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nhóm</a:t>
            </a:r>
            <a:r>
              <a:rPr lang="en-US" sz="3200" dirty="0">
                <a:sym typeface="Wingdings" panose="05000000000000000000" pitchFamily="2" charset="2"/>
              </a:rPr>
              <a:t> Charts </a:t>
            </a:r>
            <a:r>
              <a:rPr lang="en-US" sz="3200" dirty="0" err="1">
                <a:sym typeface="Wingdings" panose="05000000000000000000" pitchFamily="2" charset="2"/>
              </a:rPr>
              <a:t>trên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dải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lệnh</a:t>
            </a:r>
            <a:r>
              <a:rPr lang="en-US" sz="3200" dirty="0">
                <a:sym typeface="Wingdings" panose="05000000000000000000" pitchFamily="2" charset="2"/>
              </a:rPr>
              <a:t> Insert (</a:t>
            </a:r>
            <a:r>
              <a:rPr lang="en-US" sz="3200" dirty="0" err="1">
                <a:sym typeface="Wingdings" panose="05000000000000000000" pitchFamily="2" charset="2"/>
              </a:rPr>
              <a:t>hoặc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sử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dụng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lệnh</a:t>
            </a:r>
            <a:r>
              <a:rPr lang="en-US" sz="3200" dirty="0">
                <a:sym typeface="Wingdings" panose="05000000000000000000" pitchFamily="2" charset="2"/>
              </a:rPr>
              <a:t> Change Chart Type </a:t>
            </a:r>
            <a:r>
              <a:rPr lang="en-US" sz="3200" dirty="0" err="1">
                <a:sym typeface="Wingdings" panose="05000000000000000000" pitchFamily="2" charset="2"/>
              </a:rPr>
              <a:t>trong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nhóm</a:t>
            </a:r>
            <a:r>
              <a:rPr lang="en-US" sz="3200" dirty="0">
                <a:sym typeface="Wingdings" panose="05000000000000000000" pitchFamily="2" charset="2"/>
              </a:rPr>
              <a:t> Type </a:t>
            </a:r>
            <a:r>
              <a:rPr lang="en-US" sz="3200" dirty="0" err="1">
                <a:sym typeface="Wingdings" panose="05000000000000000000" pitchFamily="2" charset="2"/>
              </a:rPr>
              <a:t>trên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dải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lệnh</a:t>
            </a:r>
            <a:r>
              <a:rPr lang="en-US" sz="3200" dirty="0">
                <a:sym typeface="Wingdings" panose="05000000000000000000" pitchFamily="2" charset="2"/>
              </a:rPr>
              <a:t> Design)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18188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4./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a.Thay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68636" y="891270"/>
            <a:ext cx="3546764" cy="2281476"/>
          </a:xfrm>
          <a:prstGeom prst="wedgeRoundRectCallout">
            <a:avLst>
              <a:gd name="adj1" fmla="val -44578"/>
              <a:gd name="adj2" fmla="val 6755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0944" y="3200400"/>
            <a:ext cx="8229600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ym typeface="Wingdings" panose="05000000000000000000" pitchFamily="2" charset="2"/>
              </a:rPr>
              <a:t>Tiêu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đề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của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biểu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đồ</a:t>
            </a:r>
            <a:endParaRPr lang="en-US" altLang="en-US" sz="32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Tiêu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đề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của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trục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ngang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và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trục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đứng</a:t>
            </a:r>
            <a:r>
              <a:rPr lang="en-US" sz="3200" dirty="0">
                <a:sym typeface="Wingdings" panose="05000000000000000000" pitchFamily="2" charset="2"/>
              </a:rPr>
              <a:t> (</a:t>
            </a:r>
            <a:r>
              <a:rPr lang="en-US" sz="3200" dirty="0" err="1">
                <a:sym typeface="Wingdings" panose="05000000000000000000" pitchFamily="2" charset="2"/>
              </a:rPr>
              <a:t>trừ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hình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tròn</a:t>
            </a:r>
            <a:r>
              <a:rPr lang="en-US" sz="32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Thông</a:t>
            </a:r>
            <a:r>
              <a:rPr lang="en-US" sz="3200" dirty="0">
                <a:sym typeface="Wingdings" panose="05000000000000000000" pitchFamily="2" charset="2"/>
              </a:rPr>
              <a:t> tin </a:t>
            </a:r>
            <a:r>
              <a:rPr lang="en-US" sz="3200" dirty="0" err="1">
                <a:sym typeface="Wingdings" panose="05000000000000000000" pitchFamily="2" charset="2"/>
              </a:rPr>
              <a:t>giải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thích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dãy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dữ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liệu</a:t>
            </a:r>
            <a:r>
              <a:rPr lang="en-US" sz="3200" dirty="0">
                <a:sym typeface="Wingdings" panose="05000000000000000000" pitchFamily="2" charset="2"/>
              </a:rPr>
              <a:t> (</a:t>
            </a:r>
            <a:r>
              <a:rPr lang="en-US" sz="3200" dirty="0" err="1">
                <a:sym typeface="Wingdings" panose="05000000000000000000" pitchFamily="2" charset="2"/>
              </a:rPr>
              <a:t>được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gọi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chú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giải</a:t>
            </a:r>
            <a:r>
              <a:rPr lang="en-US" sz="3200" dirty="0">
                <a:sym typeface="Wingdings" panose="05000000000000000000" pitchFamily="2" charset="2"/>
              </a:rPr>
              <a:t>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924580"/>
            <a:ext cx="8236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4./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b.Thêm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19699" y="2061923"/>
            <a:ext cx="3546764" cy="1736646"/>
          </a:xfrm>
          <a:prstGeom prst="wedgeRoundRectCallout">
            <a:avLst>
              <a:gd name="adj1" fmla="val -67625"/>
              <a:gd name="adj2" fmla="val -265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783570"/>
            <a:ext cx="8582892" cy="46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9" y="460132"/>
            <a:ext cx="8236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4./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b.Thêm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52400" y="1807085"/>
            <a:ext cx="2438400" cy="2009061"/>
          </a:xfrm>
          <a:prstGeom prst="wedgeRoundRectCallout">
            <a:avLst>
              <a:gd name="adj1" fmla="val 59177"/>
              <a:gd name="adj2" fmla="val -1870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800600" y="5098152"/>
            <a:ext cx="2289462" cy="1055608"/>
          </a:xfrm>
          <a:prstGeom prst="wedgeRoundRectCallout">
            <a:avLst>
              <a:gd name="adj1" fmla="val 53731"/>
              <a:gd name="adj2" fmla="val -10533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thích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4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644" y="373048"/>
            <a:ext cx="8863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4./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c.Thay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thước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4352" y="1668778"/>
            <a:ext cx="8711047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ym typeface="Wingdings" panose="05000000000000000000" pitchFamily="2" charset="2"/>
              </a:rPr>
              <a:t>Để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thay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đổi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vị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trí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nháy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chuột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trên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biểu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đồ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và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kéo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thả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đến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vị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trí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mới</a:t>
            </a:r>
            <a:r>
              <a:rPr lang="en-US" altLang="en-US" sz="3200" dirty="0"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Khi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được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chọn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đưa</a:t>
            </a:r>
            <a:r>
              <a:rPr lang="en-US" sz="3200" dirty="0"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ym typeface="Wingdings" panose="05000000000000000000" pitchFamily="2" charset="2"/>
              </a:rPr>
              <a:t>trỏ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chuột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vào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vị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trí</a:t>
            </a:r>
            <a:r>
              <a:rPr lang="en-US" sz="3200" dirty="0">
                <a:sym typeface="Wingdings" panose="05000000000000000000" pitchFamily="2" charset="2"/>
              </a:rPr>
              <a:t> 1 </a:t>
            </a:r>
            <a:r>
              <a:rPr lang="en-US" sz="3200" dirty="0" err="1">
                <a:sym typeface="Wingdings" panose="05000000000000000000" pitchFamily="2" charset="2"/>
              </a:rPr>
              <a:t>trong</a:t>
            </a:r>
            <a:r>
              <a:rPr lang="en-US" sz="3200" dirty="0">
                <a:sym typeface="Wingdings" panose="05000000000000000000" pitchFamily="2" charset="2"/>
              </a:rPr>
              <a:t> 4 </a:t>
            </a:r>
            <a:r>
              <a:rPr lang="en-US" sz="3200" dirty="0" err="1">
                <a:sym typeface="Wingdings" panose="05000000000000000000" pitchFamily="2" charset="2"/>
              </a:rPr>
              <a:t>góc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hoặc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điểm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giữa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các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cạnh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em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có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thể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kéo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thả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chuột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để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thay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đổi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kích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thước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theo</a:t>
            </a:r>
            <a:r>
              <a:rPr lang="en-US" sz="3200" dirty="0">
                <a:sym typeface="Wingdings" panose="05000000000000000000" pitchFamily="2" charset="2"/>
              </a:rPr>
              <a:t> ý </a:t>
            </a:r>
            <a:r>
              <a:rPr lang="en-US" sz="3200" dirty="0" err="1">
                <a:sym typeface="Wingdings" panose="05000000000000000000" pitchFamily="2" charset="2"/>
              </a:rPr>
              <a:t>thích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3200" dirty="0" err="1">
                <a:sym typeface="Wingdings" panose="05000000000000000000" pitchFamily="2" charset="2"/>
              </a:rPr>
              <a:t>Nháy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chọn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và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nhấn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phím</a:t>
            </a:r>
            <a:r>
              <a:rPr lang="en-US" sz="3200" dirty="0">
                <a:sym typeface="Wingdings" panose="05000000000000000000" pitchFamily="2" charset="2"/>
              </a:rPr>
              <a:t> Delete </a:t>
            </a:r>
            <a:r>
              <a:rPr lang="en-US" sz="3200" dirty="0" err="1">
                <a:sym typeface="Wingdings" panose="05000000000000000000" pitchFamily="2" charset="2"/>
              </a:rPr>
              <a:t>để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xóa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biểu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đồ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0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1C519D4-F039-4336-AFB6-161420F1E4C7}"/>
              </a:ext>
            </a:extLst>
          </p:cNvPr>
          <p:cNvSpPr/>
          <p:nvPr/>
        </p:nvSpPr>
        <p:spPr>
          <a:xfrm>
            <a:off x="2528427" y="2827127"/>
            <a:ext cx="3294995" cy="3294995"/>
          </a:xfrm>
          <a:prstGeom prst="rect">
            <a:avLst/>
          </a:prstGeom>
          <a:gradFill flip="none" rotWithShape="1">
            <a:gsLst>
              <a:gs pos="30000">
                <a:srgbClr val="66E1FF">
                  <a:alpha val="97000"/>
                </a:srgbClr>
              </a:gs>
              <a:gs pos="69000">
                <a:srgbClr val="66FFFF">
                  <a:alpha val="91000"/>
                </a:srgbClr>
              </a:gs>
              <a:gs pos="0">
                <a:srgbClr val="66CCFF">
                  <a:alpha val="0"/>
                </a:srgbClr>
              </a:gs>
              <a:gs pos="100000">
                <a:srgbClr val="66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E58BBA6-A00C-4AAC-B934-50FF7E667BAA}"/>
              </a:ext>
            </a:extLst>
          </p:cNvPr>
          <p:cNvSpPr/>
          <p:nvPr/>
        </p:nvSpPr>
        <p:spPr>
          <a:xfrm>
            <a:off x="3362030" y="3224050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1000">
                <a:srgbClr val="66CCFF"/>
              </a:gs>
              <a:gs pos="100000">
                <a:srgbClr val="0000FF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224B12-80E7-401B-A1B7-4DE6A3D568EF}"/>
              </a:ext>
            </a:extLst>
          </p:cNvPr>
          <p:cNvSpPr/>
          <p:nvPr/>
        </p:nvSpPr>
        <p:spPr>
          <a:xfrm>
            <a:off x="3362030" y="279343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1000">
                <a:srgbClr val="66CCFF"/>
              </a:gs>
              <a:gs pos="100000">
                <a:srgbClr val="0000FF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8541F8C-4FAC-4F6F-BCD1-076A7239E813}"/>
              </a:ext>
            </a:extLst>
          </p:cNvPr>
          <p:cNvSpPr/>
          <p:nvPr/>
        </p:nvSpPr>
        <p:spPr>
          <a:xfrm>
            <a:off x="3362030" y="236281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1000">
                <a:srgbClr val="66CCFF"/>
              </a:gs>
              <a:gs pos="100000">
                <a:srgbClr val="0000FF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EBEC4C1-17F6-491C-8F9B-B348AEE80B7D}"/>
              </a:ext>
            </a:extLst>
          </p:cNvPr>
          <p:cNvSpPr/>
          <p:nvPr/>
        </p:nvSpPr>
        <p:spPr>
          <a:xfrm>
            <a:off x="3362030" y="193219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1000">
                <a:srgbClr val="66CCFF"/>
              </a:gs>
              <a:gs pos="100000">
                <a:srgbClr val="0000FF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0620E8-E462-45AF-9903-8F60E9AE1E9B}"/>
              </a:ext>
            </a:extLst>
          </p:cNvPr>
          <p:cNvSpPr/>
          <p:nvPr/>
        </p:nvSpPr>
        <p:spPr>
          <a:xfrm>
            <a:off x="3362030" y="150157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1000">
                <a:srgbClr val="66CCFF"/>
              </a:gs>
              <a:gs pos="100000">
                <a:srgbClr val="0000FF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56B47C-2A92-47D7-AB2D-56999B367E78}"/>
              </a:ext>
            </a:extLst>
          </p:cNvPr>
          <p:cNvSpPr/>
          <p:nvPr/>
        </p:nvSpPr>
        <p:spPr>
          <a:xfrm>
            <a:off x="3547274" y="1005198"/>
            <a:ext cx="1257300" cy="4243664"/>
          </a:xfrm>
          <a:prstGeom prst="rect">
            <a:avLst/>
          </a:prstGeom>
          <a:gradFill>
            <a:gsLst>
              <a:gs pos="20208">
                <a:srgbClr val="66E1FF">
                  <a:alpha val="97000"/>
                </a:srgbClr>
              </a:gs>
              <a:gs pos="48000">
                <a:srgbClr val="66FFFF">
                  <a:alpha val="91000"/>
                </a:srgbClr>
              </a:gs>
              <a:gs pos="0">
                <a:srgbClr val="66CCFF">
                  <a:alpha val="0"/>
                </a:srgbClr>
              </a:gs>
              <a:gs pos="72000">
                <a:srgbClr val="255EFF"/>
              </a:gs>
              <a:gs pos="100000">
                <a:srgbClr val="0000FF">
                  <a:alpha val="0"/>
                </a:srgbClr>
              </a:gs>
            </a:gsLst>
            <a:lin ang="5400000" scaled="1"/>
          </a:gradFill>
          <a:ln>
            <a:noFill/>
          </a:ln>
          <a:scene3d>
            <a:camera prst="isometricRightUp"/>
            <a:lightRig rig="freezing" dir="t"/>
          </a:scene3d>
          <a:sp3d extrusionH="1651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FA19C532-8B60-46A0-8FB8-BDA00D059BCC}"/>
              </a:ext>
            </a:extLst>
          </p:cNvPr>
          <p:cNvSpPr/>
          <p:nvPr/>
        </p:nvSpPr>
        <p:spPr>
          <a:xfrm>
            <a:off x="3362029" y="951846"/>
            <a:ext cx="1805153" cy="4297016"/>
          </a:xfrm>
          <a:prstGeom prst="frame">
            <a:avLst/>
          </a:prstGeom>
          <a:gradFill flip="none" rotWithShape="1">
            <a:gsLst>
              <a:gs pos="48000">
                <a:srgbClr val="66FFFF"/>
              </a:gs>
              <a:gs pos="0">
                <a:srgbClr val="66CCFF">
                  <a:alpha val="0"/>
                </a:srgbClr>
              </a:gs>
              <a:gs pos="100000">
                <a:srgbClr val="0000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isometricRightUp"/>
            <a:lightRig rig="threePt" dir="t"/>
          </a:scene3d>
          <a:sp3d extrusionH="222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1D5B67F-5C3B-4408-98D8-9AC0D47C277E}"/>
              </a:ext>
            </a:extLst>
          </p:cNvPr>
          <p:cNvSpPr/>
          <p:nvPr/>
        </p:nvSpPr>
        <p:spPr>
          <a:xfrm flipH="1" flipV="1">
            <a:off x="3362030" y="3224050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60000">
                <a:srgbClr val="66CCFF"/>
              </a:gs>
              <a:gs pos="100000">
                <a:srgbClr val="F384FC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D43CF2-0078-44EF-824E-3D644D70C136}"/>
              </a:ext>
            </a:extLst>
          </p:cNvPr>
          <p:cNvSpPr/>
          <p:nvPr/>
        </p:nvSpPr>
        <p:spPr>
          <a:xfrm flipH="1" flipV="1">
            <a:off x="3362030" y="279343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60000">
                <a:srgbClr val="66CCFF"/>
              </a:gs>
              <a:gs pos="100000">
                <a:srgbClr val="F384FC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F0E4069-C288-4294-8B43-CC2868790E2C}"/>
              </a:ext>
            </a:extLst>
          </p:cNvPr>
          <p:cNvSpPr/>
          <p:nvPr/>
        </p:nvSpPr>
        <p:spPr>
          <a:xfrm flipH="1" flipV="1">
            <a:off x="3362030" y="236281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60000">
                <a:srgbClr val="66CCFF"/>
              </a:gs>
              <a:gs pos="100000">
                <a:srgbClr val="F384FC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CDA073-565E-41B6-8EEB-26592EA4A432}"/>
              </a:ext>
            </a:extLst>
          </p:cNvPr>
          <p:cNvSpPr/>
          <p:nvPr/>
        </p:nvSpPr>
        <p:spPr>
          <a:xfrm flipH="1" flipV="1">
            <a:off x="3362030" y="193219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60000">
                <a:srgbClr val="66CCFF"/>
              </a:gs>
              <a:gs pos="100000">
                <a:srgbClr val="F384FC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7F71B1C-B3E5-4557-B7F5-40A5F62DEC60}"/>
              </a:ext>
            </a:extLst>
          </p:cNvPr>
          <p:cNvSpPr/>
          <p:nvPr/>
        </p:nvSpPr>
        <p:spPr>
          <a:xfrm flipH="1" flipV="1">
            <a:off x="3362030" y="1501571"/>
            <a:ext cx="1627790" cy="1624043"/>
          </a:xfrm>
          <a:custGeom>
            <a:avLst/>
            <a:gdLst>
              <a:gd name="connsiteX0" fmla="*/ 0 w 3195145"/>
              <a:gd name="connsiteY0" fmla="*/ 0 h 3187789"/>
              <a:gd name="connsiteX1" fmla="*/ 3195145 w 3195145"/>
              <a:gd name="connsiteY1" fmla="*/ 0 h 3187789"/>
              <a:gd name="connsiteX2" fmla="*/ 3195145 w 3195145"/>
              <a:gd name="connsiteY2" fmla="*/ 3187789 h 3187789"/>
              <a:gd name="connsiteX3" fmla="*/ 2963912 w 3195145"/>
              <a:gd name="connsiteY3" fmla="*/ 2957533 h 3187789"/>
              <a:gd name="connsiteX4" fmla="*/ 2963912 w 3195145"/>
              <a:gd name="connsiteY4" fmla="*/ 231233 h 3187789"/>
              <a:gd name="connsiteX5" fmla="*/ 231233 w 3195145"/>
              <a:gd name="connsiteY5" fmla="*/ 231233 h 3187789"/>
              <a:gd name="connsiteX6" fmla="*/ 231233 w 3195145"/>
              <a:gd name="connsiteY6" fmla="*/ 236409 h 3187789"/>
              <a:gd name="connsiteX7" fmla="*/ 0 w 3195145"/>
              <a:gd name="connsiteY7" fmla="*/ 6154 h 318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145" h="3187789">
                <a:moveTo>
                  <a:pt x="0" y="0"/>
                </a:moveTo>
                <a:lnTo>
                  <a:pt x="3195145" y="0"/>
                </a:lnTo>
                <a:lnTo>
                  <a:pt x="3195145" y="3187789"/>
                </a:lnTo>
                <a:lnTo>
                  <a:pt x="2963912" y="2957533"/>
                </a:lnTo>
                <a:lnTo>
                  <a:pt x="2963912" y="231233"/>
                </a:lnTo>
                <a:lnTo>
                  <a:pt x="231233" y="231233"/>
                </a:lnTo>
                <a:lnTo>
                  <a:pt x="231233" y="236409"/>
                </a:lnTo>
                <a:lnTo>
                  <a:pt x="0" y="6154"/>
                </a:lnTo>
                <a:close/>
              </a:path>
            </a:pathLst>
          </a:custGeom>
          <a:gradFill>
            <a:gsLst>
              <a:gs pos="60000">
                <a:srgbClr val="66CCFF"/>
              </a:gs>
              <a:gs pos="100000">
                <a:srgbClr val="F384FC"/>
              </a:gs>
            </a:gsLst>
            <a:lin ang="13500000" scaled="1"/>
          </a:gradFill>
          <a:ln>
            <a:noFill/>
          </a:ln>
          <a:scene3d>
            <a:camera prst="isometricTopUp"/>
            <a:lightRig rig="harsh" dir="t">
              <a:rot lat="0" lon="0" rev="2400000"/>
            </a:lightRig>
          </a:scene3d>
          <a:sp3d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501B8A-BEF4-4A71-A4DC-3F141B85747A}"/>
              </a:ext>
            </a:extLst>
          </p:cNvPr>
          <p:cNvSpPr txBox="1"/>
          <p:nvPr/>
        </p:nvSpPr>
        <p:spPr>
          <a:xfrm>
            <a:off x="3825964" y="4690192"/>
            <a:ext cx="2473236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 defTabSz="685800">
              <a:defRPr/>
            </a:pPr>
            <a:r>
              <a:rPr lang="en-IN" sz="2700" b="1" spc="450" dirty="0" err="1">
                <a:solidFill>
                  <a:srgbClr val="002060">
                    <a:alpha val="63000"/>
                  </a:srgbClr>
                </a:solidFill>
                <a:latin typeface="Montserrat Black" panose="00000A00000000000000" pitchFamily="2" charset="0"/>
              </a:rPr>
              <a:t>Nội</a:t>
            </a:r>
            <a:r>
              <a:rPr lang="en-IN" sz="2700" b="1" spc="450" dirty="0">
                <a:solidFill>
                  <a:srgbClr val="002060">
                    <a:alpha val="63000"/>
                  </a:srgbClr>
                </a:solidFill>
                <a:latin typeface="Montserrat Black" panose="00000A00000000000000" pitchFamily="2" charset="0"/>
              </a:rPr>
              <a:t> </a:t>
            </a:r>
            <a:r>
              <a:rPr lang="en-IN" sz="2700" b="1" spc="450" dirty="0" err="1">
                <a:solidFill>
                  <a:srgbClr val="002060">
                    <a:alpha val="63000"/>
                  </a:srgbClr>
                </a:solidFill>
                <a:latin typeface="Montserrat Black" panose="00000A00000000000000" pitchFamily="2" charset="0"/>
              </a:rPr>
              <a:t>dungbài</a:t>
            </a:r>
            <a:r>
              <a:rPr lang="en-IN" sz="2700" b="1" spc="450" dirty="0">
                <a:solidFill>
                  <a:srgbClr val="002060">
                    <a:alpha val="63000"/>
                  </a:srgbClr>
                </a:solidFill>
                <a:latin typeface="Montserrat Black" panose="00000A00000000000000" pitchFamily="2" charset="0"/>
              </a:rPr>
              <a:t> </a:t>
            </a:r>
            <a:r>
              <a:rPr lang="en-IN" sz="2700" b="1" spc="450" dirty="0" err="1">
                <a:solidFill>
                  <a:srgbClr val="002060">
                    <a:alpha val="63000"/>
                  </a:srgbClr>
                </a:solidFill>
                <a:latin typeface="Montserrat Black" panose="00000A00000000000000" pitchFamily="2" charset="0"/>
              </a:rPr>
              <a:t>học</a:t>
            </a:r>
            <a:endParaRPr lang="en-IN" sz="2700" b="1" spc="450" dirty="0">
              <a:solidFill>
                <a:srgbClr val="002060">
                  <a:alpha val="63000"/>
                </a:srgbClr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5" grpId="0" animBg="1"/>
      <p:bldP spid="49" grpId="0" animBg="1"/>
      <p:bldP spid="51" grpId="0" animBg="1"/>
      <p:bldP spid="53" grpId="0" animBg="1"/>
      <p:bldP spid="55" grpId="0" animBg="1"/>
      <p:bldP spid="64" grpId="0" animBg="1"/>
      <p:bldP spid="63" grpId="0" animBg="1"/>
      <p:bldP spid="43" grpId="0" animBg="1"/>
      <p:bldP spid="50" grpId="0" animBg="1"/>
      <p:bldP spid="52" grpId="0" animBg="1"/>
      <p:bldP spid="54" grpId="0" animBg="1"/>
      <p:bldP spid="56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0"/>
                <a:lumOff val="80000"/>
              </a:schemeClr>
            </a:gs>
            <a:gs pos="52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475412C-16A4-46D1-8B44-2F8FA0951BD9}"/>
              </a:ext>
            </a:extLst>
          </p:cNvPr>
          <p:cNvSpPr/>
          <p:nvPr/>
        </p:nvSpPr>
        <p:spPr>
          <a:xfrm>
            <a:off x="0" y="4949280"/>
            <a:ext cx="9144000" cy="8669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1DD59-1B3F-48BD-8E35-3D82DF6B0988}"/>
              </a:ext>
            </a:extLst>
          </p:cNvPr>
          <p:cNvGrpSpPr/>
          <p:nvPr/>
        </p:nvGrpSpPr>
        <p:grpSpPr>
          <a:xfrm>
            <a:off x="5127161" y="2002509"/>
            <a:ext cx="1254083" cy="2788770"/>
            <a:chOff x="6836212" y="1527012"/>
            <a:chExt cx="1672110" cy="37183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FB4FF9-96C9-436B-BF4E-E2154921F260}"/>
                </a:ext>
              </a:extLst>
            </p:cNvPr>
            <p:cNvGrpSpPr/>
            <p:nvPr/>
          </p:nvGrpSpPr>
          <p:grpSpPr>
            <a:xfrm rot="8954557">
              <a:off x="6836212" y="1527012"/>
              <a:ext cx="1379125" cy="3718360"/>
              <a:chOff x="3713296" y="1594438"/>
              <a:chExt cx="1379125" cy="3718360"/>
            </a:xfrm>
            <a:solidFill>
              <a:srgbClr val="FF0066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25DF524-5DC1-4EE9-82B9-5133F2240B2D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0004A6A3-1501-45B6-BAA4-37DF04826703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9FB68C-79C3-4CAF-80F0-2FEA1E7A7BF8}"/>
                </a:ext>
              </a:extLst>
            </p:cNvPr>
            <p:cNvSpPr txBox="1"/>
            <p:nvPr/>
          </p:nvSpPr>
          <p:spPr>
            <a:xfrm>
              <a:off x="8164671" y="4037572"/>
              <a:ext cx="3436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6F6E5D-4A55-4CC0-BA3C-EB7EE586C4D5}"/>
              </a:ext>
            </a:extLst>
          </p:cNvPr>
          <p:cNvGrpSpPr/>
          <p:nvPr/>
        </p:nvGrpSpPr>
        <p:grpSpPr>
          <a:xfrm>
            <a:off x="3299372" y="2227396"/>
            <a:ext cx="2788770" cy="1034344"/>
            <a:chOff x="4399163" y="1826861"/>
            <a:chExt cx="3718360" cy="137912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3BD579-429D-4A1D-9839-8DA436B25E65}"/>
                </a:ext>
              </a:extLst>
            </p:cNvPr>
            <p:cNvGrpSpPr/>
            <p:nvPr/>
          </p:nvGrpSpPr>
          <p:grpSpPr>
            <a:xfrm rot="5789365">
              <a:off x="5568780" y="657244"/>
              <a:ext cx="1379125" cy="3718360"/>
              <a:chOff x="3713296" y="1594438"/>
              <a:chExt cx="1379125" cy="3718360"/>
            </a:xfr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B5F0EAD-4EC3-45E1-B03E-08DC10D80CE7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E5584DE2-EADC-4DDA-8754-D89681C3F7C7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3479B-937C-4921-9A15-F8B281B02A83}"/>
                </a:ext>
              </a:extLst>
            </p:cNvPr>
            <p:cNvSpPr txBox="1"/>
            <p:nvPr/>
          </p:nvSpPr>
          <p:spPr>
            <a:xfrm>
              <a:off x="7304907" y="2223066"/>
              <a:ext cx="3436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ADAA1-F860-4E51-9FD7-836A9400B20F}"/>
              </a:ext>
            </a:extLst>
          </p:cNvPr>
          <p:cNvGrpSpPr/>
          <p:nvPr/>
        </p:nvGrpSpPr>
        <p:grpSpPr>
          <a:xfrm>
            <a:off x="2280267" y="2185971"/>
            <a:ext cx="2788770" cy="1446776"/>
            <a:chOff x="3040356" y="1771627"/>
            <a:chExt cx="3718360" cy="192903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1CF4CFA-0B0E-40A2-9E29-DA265ECD81A2}"/>
                </a:ext>
              </a:extLst>
            </p:cNvPr>
            <p:cNvGrpSpPr/>
            <p:nvPr/>
          </p:nvGrpSpPr>
          <p:grpSpPr>
            <a:xfrm rot="2874862">
              <a:off x="4209973" y="1151920"/>
              <a:ext cx="1379125" cy="3718360"/>
              <a:chOff x="3713296" y="1594438"/>
              <a:chExt cx="1379125" cy="3718360"/>
            </a:xfrm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987003-2D3C-43E3-91E0-28E534300FE2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1341D737-2FEF-4B6F-8DC0-73BA22653C0A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42D789-3DBC-4C07-AE44-36335D5E75EE}"/>
                </a:ext>
              </a:extLst>
            </p:cNvPr>
            <p:cNvSpPr txBox="1"/>
            <p:nvPr/>
          </p:nvSpPr>
          <p:spPr>
            <a:xfrm>
              <a:off x="5497628" y="1771627"/>
              <a:ext cx="3436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A0536-859B-4CE2-8B4F-FB24F261C3C2}"/>
              </a:ext>
            </a:extLst>
          </p:cNvPr>
          <p:cNvGrpSpPr/>
          <p:nvPr/>
        </p:nvGrpSpPr>
        <p:grpSpPr>
          <a:xfrm>
            <a:off x="2784972" y="2645889"/>
            <a:ext cx="1034344" cy="2788770"/>
            <a:chOff x="3713296" y="2384852"/>
            <a:chExt cx="1379125" cy="37183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022485-2E88-4CD5-B909-00DB14FB671E}"/>
                </a:ext>
              </a:extLst>
            </p:cNvPr>
            <p:cNvGrpSpPr/>
            <p:nvPr/>
          </p:nvGrpSpPr>
          <p:grpSpPr>
            <a:xfrm>
              <a:off x="3713296" y="2384852"/>
              <a:ext cx="1379125" cy="3718360"/>
              <a:chOff x="3713296" y="1594438"/>
              <a:chExt cx="1379125" cy="3718360"/>
            </a:xfrm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367D43-EADF-49F1-BB32-9008EA31FCAF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E8D78B7-91D6-43F7-90D7-AC7E600AB8C7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88D078-9C84-4880-B5E5-6BE6574A4624}"/>
                </a:ext>
              </a:extLst>
            </p:cNvPr>
            <p:cNvSpPr txBox="1"/>
            <p:nvPr/>
          </p:nvSpPr>
          <p:spPr>
            <a:xfrm>
              <a:off x="4003131" y="2778540"/>
              <a:ext cx="3436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86AEED-3CE8-4C1D-93BA-FBDCAF25E1DF}"/>
              </a:ext>
            </a:extLst>
          </p:cNvPr>
          <p:cNvGrpSpPr/>
          <p:nvPr/>
        </p:nvGrpSpPr>
        <p:grpSpPr>
          <a:xfrm>
            <a:off x="1" y="5403876"/>
            <a:ext cx="19087322" cy="76257"/>
            <a:chOff x="1" y="6062168"/>
            <a:chExt cx="25449763" cy="101676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113433E-9E5E-4CBC-92C1-E2FCF4395F8D}"/>
                </a:ext>
              </a:extLst>
            </p:cNvPr>
            <p:cNvSpPr/>
            <p:nvPr/>
          </p:nvSpPr>
          <p:spPr>
            <a:xfrm>
              <a:off x="1" y="6062168"/>
              <a:ext cx="12191999" cy="71866"/>
            </a:xfrm>
            <a:custGeom>
              <a:avLst/>
              <a:gdLst>
                <a:gd name="connsiteX0" fmla="*/ 11910399 w 12191999"/>
                <a:gd name="connsiteY0" fmla="*/ 0 h 71866"/>
                <a:gd name="connsiteX1" fmla="*/ 12191999 w 12191999"/>
                <a:gd name="connsiteY1" fmla="*/ 0 h 71866"/>
                <a:gd name="connsiteX2" fmla="*/ 12191999 w 12191999"/>
                <a:gd name="connsiteY2" fmla="*/ 71866 h 71866"/>
                <a:gd name="connsiteX3" fmla="*/ 11910399 w 12191999"/>
                <a:gd name="connsiteY3" fmla="*/ 71866 h 71866"/>
                <a:gd name="connsiteX4" fmla="*/ 10204239 w 12191999"/>
                <a:gd name="connsiteY4" fmla="*/ 0 h 71866"/>
                <a:gd name="connsiteX5" fmla="*/ 11459479 w 12191999"/>
                <a:gd name="connsiteY5" fmla="*/ 0 h 71866"/>
                <a:gd name="connsiteX6" fmla="*/ 11459479 w 12191999"/>
                <a:gd name="connsiteY6" fmla="*/ 71866 h 71866"/>
                <a:gd name="connsiteX7" fmla="*/ 10204239 w 12191999"/>
                <a:gd name="connsiteY7" fmla="*/ 71866 h 71866"/>
                <a:gd name="connsiteX8" fmla="*/ 8498079 w 12191999"/>
                <a:gd name="connsiteY8" fmla="*/ 0 h 71866"/>
                <a:gd name="connsiteX9" fmla="*/ 9753319 w 12191999"/>
                <a:gd name="connsiteY9" fmla="*/ 0 h 71866"/>
                <a:gd name="connsiteX10" fmla="*/ 9753319 w 12191999"/>
                <a:gd name="connsiteY10" fmla="*/ 71866 h 71866"/>
                <a:gd name="connsiteX11" fmla="*/ 8498079 w 12191999"/>
                <a:gd name="connsiteY11" fmla="*/ 71866 h 71866"/>
                <a:gd name="connsiteX12" fmla="*/ 6791919 w 12191999"/>
                <a:gd name="connsiteY12" fmla="*/ 0 h 71866"/>
                <a:gd name="connsiteX13" fmla="*/ 8047159 w 12191999"/>
                <a:gd name="connsiteY13" fmla="*/ 0 h 71866"/>
                <a:gd name="connsiteX14" fmla="*/ 8047159 w 12191999"/>
                <a:gd name="connsiteY14" fmla="*/ 71866 h 71866"/>
                <a:gd name="connsiteX15" fmla="*/ 6791919 w 12191999"/>
                <a:gd name="connsiteY15" fmla="*/ 71866 h 71866"/>
                <a:gd name="connsiteX16" fmla="*/ 5085759 w 12191999"/>
                <a:gd name="connsiteY16" fmla="*/ 0 h 71866"/>
                <a:gd name="connsiteX17" fmla="*/ 6340999 w 12191999"/>
                <a:gd name="connsiteY17" fmla="*/ 0 h 71866"/>
                <a:gd name="connsiteX18" fmla="*/ 6340999 w 12191999"/>
                <a:gd name="connsiteY18" fmla="*/ 71866 h 71866"/>
                <a:gd name="connsiteX19" fmla="*/ 5085759 w 12191999"/>
                <a:gd name="connsiteY19" fmla="*/ 71866 h 71866"/>
                <a:gd name="connsiteX20" fmla="*/ 3379600 w 12191999"/>
                <a:gd name="connsiteY20" fmla="*/ 0 h 71866"/>
                <a:gd name="connsiteX21" fmla="*/ 4634839 w 12191999"/>
                <a:gd name="connsiteY21" fmla="*/ 0 h 71866"/>
                <a:gd name="connsiteX22" fmla="*/ 4634839 w 12191999"/>
                <a:gd name="connsiteY22" fmla="*/ 71866 h 71866"/>
                <a:gd name="connsiteX23" fmla="*/ 3379600 w 12191999"/>
                <a:gd name="connsiteY23" fmla="*/ 71866 h 71866"/>
                <a:gd name="connsiteX24" fmla="*/ 1673439 w 12191999"/>
                <a:gd name="connsiteY24" fmla="*/ 0 h 71866"/>
                <a:gd name="connsiteX25" fmla="*/ 2928679 w 12191999"/>
                <a:gd name="connsiteY25" fmla="*/ 0 h 71866"/>
                <a:gd name="connsiteX26" fmla="*/ 2928679 w 12191999"/>
                <a:gd name="connsiteY26" fmla="*/ 71866 h 71866"/>
                <a:gd name="connsiteX27" fmla="*/ 1673439 w 12191999"/>
                <a:gd name="connsiteY27" fmla="*/ 71866 h 71866"/>
                <a:gd name="connsiteX28" fmla="*/ 0 w 12191999"/>
                <a:gd name="connsiteY28" fmla="*/ 0 h 71866"/>
                <a:gd name="connsiteX29" fmla="*/ 1222519 w 12191999"/>
                <a:gd name="connsiteY29" fmla="*/ 0 h 71866"/>
                <a:gd name="connsiteX30" fmla="*/ 1222519 w 12191999"/>
                <a:gd name="connsiteY30" fmla="*/ 71866 h 71866"/>
                <a:gd name="connsiteX31" fmla="*/ 0 w 12191999"/>
                <a:gd name="connsiteY31" fmla="*/ 71866 h 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1999" h="71866">
                  <a:moveTo>
                    <a:pt x="11910399" y="0"/>
                  </a:moveTo>
                  <a:lnTo>
                    <a:pt x="12191999" y="0"/>
                  </a:lnTo>
                  <a:lnTo>
                    <a:pt x="12191999" y="71866"/>
                  </a:lnTo>
                  <a:lnTo>
                    <a:pt x="11910399" y="71866"/>
                  </a:lnTo>
                  <a:close/>
                  <a:moveTo>
                    <a:pt x="10204239" y="0"/>
                  </a:moveTo>
                  <a:lnTo>
                    <a:pt x="11459479" y="0"/>
                  </a:lnTo>
                  <a:lnTo>
                    <a:pt x="11459479" y="71866"/>
                  </a:lnTo>
                  <a:lnTo>
                    <a:pt x="10204239" y="71866"/>
                  </a:lnTo>
                  <a:close/>
                  <a:moveTo>
                    <a:pt x="8498079" y="0"/>
                  </a:moveTo>
                  <a:lnTo>
                    <a:pt x="9753319" y="0"/>
                  </a:lnTo>
                  <a:lnTo>
                    <a:pt x="9753319" y="71866"/>
                  </a:lnTo>
                  <a:lnTo>
                    <a:pt x="8498079" y="71866"/>
                  </a:lnTo>
                  <a:close/>
                  <a:moveTo>
                    <a:pt x="6791919" y="0"/>
                  </a:moveTo>
                  <a:lnTo>
                    <a:pt x="8047159" y="0"/>
                  </a:lnTo>
                  <a:lnTo>
                    <a:pt x="8047159" y="71866"/>
                  </a:lnTo>
                  <a:lnTo>
                    <a:pt x="6791919" y="71866"/>
                  </a:lnTo>
                  <a:close/>
                  <a:moveTo>
                    <a:pt x="5085759" y="0"/>
                  </a:moveTo>
                  <a:lnTo>
                    <a:pt x="6340999" y="0"/>
                  </a:lnTo>
                  <a:lnTo>
                    <a:pt x="6340999" y="71866"/>
                  </a:lnTo>
                  <a:lnTo>
                    <a:pt x="5085759" y="71866"/>
                  </a:lnTo>
                  <a:close/>
                  <a:moveTo>
                    <a:pt x="3379600" y="0"/>
                  </a:moveTo>
                  <a:lnTo>
                    <a:pt x="4634839" y="0"/>
                  </a:lnTo>
                  <a:lnTo>
                    <a:pt x="4634839" y="71866"/>
                  </a:lnTo>
                  <a:lnTo>
                    <a:pt x="3379600" y="71866"/>
                  </a:lnTo>
                  <a:close/>
                  <a:moveTo>
                    <a:pt x="1673439" y="0"/>
                  </a:moveTo>
                  <a:lnTo>
                    <a:pt x="2928679" y="0"/>
                  </a:lnTo>
                  <a:lnTo>
                    <a:pt x="2928679" y="71866"/>
                  </a:lnTo>
                  <a:lnTo>
                    <a:pt x="1673439" y="71866"/>
                  </a:lnTo>
                  <a:close/>
                  <a:moveTo>
                    <a:pt x="0" y="0"/>
                  </a:moveTo>
                  <a:lnTo>
                    <a:pt x="1222519" y="0"/>
                  </a:lnTo>
                  <a:lnTo>
                    <a:pt x="1222519" y="71866"/>
                  </a:lnTo>
                  <a:lnTo>
                    <a:pt x="0" y="718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BFA70E-6A59-4482-87FE-9A6324FC9214}"/>
                </a:ext>
              </a:extLst>
            </p:cNvPr>
            <p:cNvSpPr/>
            <p:nvPr/>
          </p:nvSpPr>
          <p:spPr>
            <a:xfrm>
              <a:off x="13257765" y="6091978"/>
              <a:ext cx="12191999" cy="71866"/>
            </a:xfrm>
            <a:custGeom>
              <a:avLst/>
              <a:gdLst>
                <a:gd name="connsiteX0" fmla="*/ 11910399 w 12191999"/>
                <a:gd name="connsiteY0" fmla="*/ 0 h 71866"/>
                <a:gd name="connsiteX1" fmla="*/ 12191999 w 12191999"/>
                <a:gd name="connsiteY1" fmla="*/ 0 h 71866"/>
                <a:gd name="connsiteX2" fmla="*/ 12191999 w 12191999"/>
                <a:gd name="connsiteY2" fmla="*/ 71866 h 71866"/>
                <a:gd name="connsiteX3" fmla="*/ 11910399 w 12191999"/>
                <a:gd name="connsiteY3" fmla="*/ 71866 h 71866"/>
                <a:gd name="connsiteX4" fmla="*/ 10204239 w 12191999"/>
                <a:gd name="connsiteY4" fmla="*/ 0 h 71866"/>
                <a:gd name="connsiteX5" fmla="*/ 11459479 w 12191999"/>
                <a:gd name="connsiteY5" fmla="*/ 0 h 71866"/>
                <a:gd name="connsiteX6" fmla="*/ 11459479 w 12191999"/>
                <a:gd name="connsiteY6" fmla="*/ 71866 h 71866"/>
                <a:gd name="connsiteX7" fmla="*/ 10204239 w 12191999"/>
                <a:gd name="connsiteY7" fmla="*/ 71866 h 71866"/>
                <a:gd name="connsiteX8" fmla="*/ 8498079 w 12191999"/>
                <a:gd name="connsiteY8" fmla="*/ 0 h 71866"/>
                <a:gd name="connsiteX9" fmla="*/ 9753319 w 12191999"/>
                <a:gd name="connsiteY9" fmla="*/ 0 h 71866"/>
                <a:gd name="connsiteX10" fmla="*/ 9753319 w 12191999"/>
                <a:gd name="connsiteY10" fmla="*/ 71866 h 71866"/>
                <a:gd name="connsiteX11" fmla="*/ 8498079 w 12191999"/>
                <a:gd name="connsiteY11" fmla="*/ 71866 h 71866"/>
                <a:gd name="connsiteX12" fmla="*/ 6791919 w 12191999"/>
                <a:gd name="connsiteY12" fmla="*/ 0 h 71866"/>
                <a:gd name="connsiteX13" fmla="*/ 8047159 w 12191999"/>
                <a:gd name="connsiteY13" fmla="*/ 0 h 71866"/>
                <a:gd name="connsiteX14" fmla="*/ 8047159 w 12191999"/>
                <a:gd name="connsiteY14" fmla="*/ 71866 h 71866"/>
                <a:gd name="connsiteX15" fmla="*/ 6791919 w 12191999"/>
                <a:gd name="connsiteY15" fmla="*/ 71866 h 71866"/>
                <a:gd name="connsiteX16" fmla="*/ 5085759 w 12191999"/>
                <a:gd name="connsiteY16" fmla="*/ 0 h 71866"/>
                <a:gd name="connsiteX17" fmla="*/ 6340999 w 12191999"/>
                <a:gd name="connsiteY17" fmla="*/ 0 h 71866"/>
                <a:gd name="connsiteX18" fmla="*/ 6340999 w 12191999"/>
                <a:gd name="connsiteY18" fmla="*/ 71866 h 71866"/>
                <a:gd name="connsiteX19" fmla="*/ 5085759 w 12191999"/>
                <a:gd name="connsiteY19" fmla="*/ 71866 h 71866"/>
                <a:gd name="connsiteX20" fmla="*/ 3379600 w 12191999"/>
                <a:gd name="connsiteY20" fmla="*/ 0 h 71866"/>
                <a:gd name="connsiteX21" fmla="*/ 4634839 w 12191999"/>
                <a:gd name="connsiteY21" fmla="*/ 0 h 71866"/>
                <a:gd name="connsiteX22" fmla="*/ 4634839 w 12191999"/>
                <a:gd name="connsiteY22" fmla="*/ 71866 h 71866"/>
                <a:gd name="connsiteX23" fmla="*/ 3379600 w 12191999"/>
                <a:gd name="connsiteY23" fmla="*/ 71866 h 71866"/>
                <a:gd name="connsiteX24" fmla="*/ 1673439 w 12191999"/>
                <a:gd name="connsiteY24" fmla="*/ 0 h 71866"/>
                <a:gd name="connsiteX25" fmla="*/ 2928679 w 12191999"/>
                <a:gd name="connsiteY25" fmla="*/ 0 h 71866"/>
                <a:gd name="connsiteX26" fmla="*/ 2928679 w 12191999"/>
                <a:gd name="connsiteY26" fmla="*/ 71866 h 71866"/>
                <a:gd name="connsiteX27" fmla="*/ 1673439 w 12191999"/>
                <a:gd name="connsiteY27" fmla="*/ 71866 h 71866"/>
                <a:gd name="connsiteX28" fmla="*/ 0 w 12191999"/>
                <a:gd name="connsiteY28" fmla="*/ 0 h 71866"/>
                <a:gd name="connsiteX29" fmla="*/ 1222519 w 12191999"/>
                <a:gd name="connsiteY29" fmla="*/ 0 h 71866"/>
                <a:gd name="connsiteX30" fmla="*/ 1222519 w 12191999"/>
                <a:gd name="connsiteY30" fmla="*/ 71866 h 71866"/>
                <a:gd name="connsiteX31" fmla="*/ 0 w 12191999"/>
                <a:gd name="connsiteY31" fmla="*/ 71866 h 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1999" h="71866">
                  <a:moveTo>
                    <a:pt x="11910399" y="0"/>
                  </a:moveTo>
                  <a:lnTo>
                    <a:pt x="12191999" y="0"/>
                  </a:lnTo>
                  <a:lnTo>
                    <a:pt x="12191999" y="71866"/>
                  </a:lnTo>
                  <a:lnTo>
                    <a:pt x="11910399" y="71866"/>
                  </a:lnTo>
                  <a:close/>
                  <a:moveTo>
                    <a:pt x="10204239" y="0"/>
                  </a:moveTo>
                  <a:lnTo>
                    <a:pt x="11459479" y="0"/>
                  </a:lnTo>
                  <a:lnTo>
                    <a:pt x="11459479" y="71866"/>
                  </a:lnTo>
                  <a:lnTo>
                    <a:pt x="10204239" y="71866"/>
                  </a:lnTo>
                  <a:close/>
                  <a:moveTo>
                    <a:pt x="8498079" y="0"/>
                  </a:moveTo>
                  <a:lnTo>
                    <a:pt x="9753319" y="0"/>
                  </a:lnTo>
                  <a:lnTo>
                    <a:pt x="9753319" y="71866"/>
                  </a:lnTo>
                  <a:lnTo>
                    <a:pt x="8498079" y="71866"/>
                  </a:lnTo>
                  <a:close/>
                  <a:moveTo>
                    <a:pt x="6791919" y="0"/>
                  </a:moveTo>
                  <a:lnTo>
                    <a:pt x="8047159" y="0"/>
                  </a:lnTo>
                  <a:lnTo>
                    <a:pt x="8047159" y="71866"/>
                  </a:lnTo>
                  <a:lnTo>
                    <a:pt x="6791919" y="71866"/>
                  </a:lnTo>
                  <a:close/>
                  <a:moveTo>
                    <a:pt x="5085759" y="0"/>
                  </a:moveTo>
                  <a:lnTo>
                    <a:pt x="6340999" y="0"/>
                  </a:lnTo>
                  <a:lnTo>
                    <a:pt x="6340999" y="71866"/>
                  </a:lnTo>
                  <a:lnTo>
                    <a:pt x="5085759" y="71866"/>
                  </a:lnTo>
                  <a:close/>
                  <a:moveTo>
                    <a:pt x="3379600" y="0"/>
                  </a:moveTo>
                  <a:lnTo>
                    <a:pt x="4634839" y="0"/>
                  </a:lnTo>
                  <a:lnTo>
                    <a:pt x="4634839" y="71866"/>
                  </a:lnTo>
                  <a:lnTo>
                    <a:pt x="3379600" y="71866"/>
                  </a:lnTo>
                  <a:close/>
                  <a:moveTo>
                    <a:pt x="1673439" y="0"/>
                  </a:moveTo>
                  <a:lnTo>
                    <a:pt x="2928679" y="0"/>
                  </a:lnTo>
                  <a:lnTo>
                    <a:pt x="2928679" y="71866"/>
                  </a:lnTo>
                  <a:lnTo>
                    <a:pt x="1673439" y="71866"/>
                  </a:lnTo>
                  <a:close/>
                  <a:moveTo>
                    <a:pt x="0" y="0"/>
                  </a:moveTo>
                  <a:lnTo>
                    <a:pt x="1222519" y="0"/>
                  </a:lnTo>
                  <a:lnTo>
                    <a:pt x="1222519" y="71866"/>
                  </a:lnTo>
                  <a:lnTo>
                    <a:pt x="0" y="718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640C4E0-705B-4A16-9B04-3CD996367733}"/>
              </a:ext>
            </a:extLst>
          </p:cNvPr>
          <p:cNvSpPr/>
          <p:nvPr/>
        </p:nvSpPr>
        <p:spPr>
          <a:xfrm>
            <a:off x="3905272" y="5073647"/>
            <a:ext cx="3146816" cy="711140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53196B-A0F9-4BCB-8654-692F73017740}"/>
              </a:ext>
            </a:extLst>
          </p:cNvPr>
          <p:cNvGrpSpPr/>
          <p:nvPr/>
        </p:nvGrpSpPr>
        <p:grpSpPr>
          <a:xfrm>
            <a:off x="3094265" y="2544075"/>
            <a:ext cx="2955471" cy="2955471"/>
            <a:chOff x="4125686" y="1458686"/>
            <a:chExt cx="3940628" cy="39406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76EB11-733F-4807-95F7-6E7D5FDFF558}"/>
                </a:ext>
              </a:extLst>
            </p:cNvPr>
            <p:cNvGrpSpPr/>
            <p:nvPr/>
          </p:nvGrpSpPr>
          <p:grpSpPr>
            <a:xfrm>
              <a:off x="4125686" y="1458686"/>
              <a:ext cx="3940628" cy="3940628"/>
              <a:chOff x="4950795" y="2283795"/>
              <a:chExt cx="2290410" cy="229041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5ACB805-316D-419D-95F2-79EFD9953B7A}"/>
                  </a:ext>
                </a:extLst>
              </p:cNvPr>
              <p:cNvSpPr/>
              <p:nvPr/>
            </p:nvSpPr>
            <p:spPr>
              <a:xfrm>
                <a:off x="4950795" y="2283795"/>
                <a:ext cx="2290410" cy="2290410"/>
              </a:xfrm>
              <a:custGeom>
                <a:avLst/>
                <a:gdLst>
                  <a:gd name="connsiteX0" fmla="*/ 1145205 w 2290410"/>
                  <a:gd name="connsiteY0" fmla="*/ 329279 h 2290410"/>
                  <a:gd name="connsiteX1" fmla="*/ 329279 w 2290410"/>
                  <a:gd name="connsiteY1" fmla="*/ 1145205 h 2290410"/>
                  <a:gd name="connsiteX2" fmla="*/ 1145205 w 2290410"/>
                  <a:gd name="connsiteY2" fmla="*/ 1961131 h 2290410"/>
                  <a:gd name="connsiteX3" fmla="*/ 1961131 w 2290410"/>
                  <a:gd name="connsiteY3" fmla="*/ 1145205 h 2290410"/>
                  <a:gd name="connsiteX4" fmla="*/ 1145205 w 2290410"/>
                  <a:gd name="connsiteY4" fmla="*/ 329279 h 2290410"/>
                  <a:gd name="connsiteX5" fmla="*/ 1145205 w 2290410"/>
                  <a:gd name="connsiteY5" fmla="*/ 0 h 2290410"/>
                  <a:gd name="connsiteX6" fmla="*/ 1245916 w 2290410"/>
                  <a:gd name="connsiteY6" fmla="*/ 5086 h 2290410"/>
                  <a:gd name="connsiteX7" fmla="*/ 1257596 w 2290410"/>
                  <a:gd name="connsiteY7" fmla="*/ 55901 h 2290410"/>
                  <a:gd name="connsiteX8" fmla="*/ 1278916 w 2290410"/>
                  <a:gd name="connsiteY8" fmla="*/ 8449 h 2290410"/>
                  <a:gd name="connsiteX9" fmla="*/ 1376004 w 2290410"/>
                  <a:gd name="connsiteY9" fmla="*/ 23267 h 2290410"/>
                  <a:gd name="connsiteX10" fmla="*/ 1466784 w 2290410"/>
                  <a:gd name="connsiteY10" fmla="*/ 46609 h 2290410"/>
                  <a:gd name="connsiteX11" fmla="*/ 1468298 w 2290410"/>
                  <a:gd name="connsiteY11" fmla="*/ 97809 h 2290410"/>
                  <a:gd name="connsiteX12" fmla="*/ 1498065 w 2290410"/>
                  <a:gd name="connsiteY12" fmla="*/ 55992 h 2290410"/>
                  <a:gd name="connsiteX13" fmla="*/ 1590971 w 2290410"/>
                  <a:gd name="connsiteY13" fmla="*/ 89996 h 2290410"/>
                  <a:gd name="connsiteX14" fmla="*/ 1675123 w 2290410"/>
                  <a:gd name="connsiteY14" fmla="*/ 130535 h 2290410"/>
                  <a:gd name="connsiteX15" fmla="*/ 1666793 w 2290410"/>
                  <a:gd name="connsiteY15" fmla="*/ 180026 h 2290410"/>
                  <a:gd name="connsiteX16" fmla="*/ 1703281 w 2290410"/>
                  <a:gd name="connsiteY16" fmla="*/ 145634 h 2290410"/>
                  <a:gd name="connsiteX17" fmla="*/ 1785500 w 2290410"/>
                  <a:gd name="connsiteY17" fmla="*/ 195583 h 2290410"/>
                  <a:gd name="connsiteX18" fmla="*/ 1862875 w 2290410"/>
                  <a:gd name="connsiteY18" fmla="*/ 253443 h 2290410"/>
                  <a:gd name="connsiteX19" fmla="*/ 1845418 w 2290410"/>
                  <a:gd name="connsiteY19" fmla="*/ 299383 h 2290410"/>
                  <a:gd name="connsiteX20" fmla="*/ 1886813 w 2290410"/>
                  <a:gd name="connsiteY20" fmla="*/ 273462 h 2290410"/>
                  <a:gd name="connsiteX21" fmla="*/ 1954987 w 2290410"/>
                  <a:gd name="connsiteY21" fmla="*/ 335423 h 2290410"/>
                  <a:gd name="connsiteX22" fmla="*/ 2023022 w 2290410"/>
                  <a:gd name="connsiteY22" fmla="*/ 410280 h 2290410"/>
                  <a:gd name="connsiteX23" fmla="*/ 1997335 w 2290410"/>
                  <a:gd name="connsiteY23" fmla="*/ 451300 h 2290410"/>
                  <a:gd name="connsiteX24" fmla="*/ 2042037 w 2290410"/>
                  <a:gd name="connsiteY24" fmla="*/ 434315 h 2290410"/>
                  <a:gd name="connsiteX25" fmla="*/ 2094827 w 2290410"/>
                  <a:gd name="connsiteY25" fmla="*/ 504910 h 2290410"/>
                  <a:gd name="connsiteX26" fmla="*/ 2149579 w 2290410"/>
                  <a:gd name="connsiteY26" fmla="*/ 595034 h 2290410"/>
                  <a:gd name="connsiteX27" fmla="*/ 2116692 w 2290410"/>
                  <a:gd name="connsiteY27" fmla="*/ 629925 h 2290410"/>
                  <a:gd name="connsiteX28" fmla="*/ 2163160 w 2290410"/>
                  <a:gd name="connsiteY28" fmla="*/ 622104 h 2290410"/>
                  <a:gd name="connsiteX29" fmla="*/ 2200414 w 2290410"/>
                  <a:gd name="connsiteY29" fmla="*/ 699440 h 2290410"/>
                  <a:gd name="connsiteX30" fmla="*/ 2237554 w 2290410"/>
                  <a:gd name="connsiteY30" fmla="*/ 800912 h 2290410"/>
                  <a:gd name="connsiteX31" fmla="*/ 2198909 w 2290410"/>
                  <a:gd name="connsiteY31" fmla="*/ 828420 h 2290410"/>
                  <a:gd name="connsiteX32" fmla="*/ 2245388 w 2290410"/>
                  <a:gd name="connsiteY32" fmla="*/ 829795 h 2290410"/>
                  <a:gd name="connsiteX33" fmla="*/ 2267144 w 2290410"/>
                  <a:gd name="connsiteY33" fmla="*/ 914406 h 2290410"/>
                  <a:gd name="connsiteX34" fmla="*/ 2283267 w 2290410"/>
                  <a:gd name="connsiteY34" fmla="*/ 1020050 h 2290410"/>
                  <a:gd name="connsiteX35" fmla="*/ 2240817 w 2290410"/>
                  <a:gd name="connsiteY35" fmla="*/ 1039122 h 2290410"/>
                  <a:gd name="connsiteX36" fmla="*/ 2285573 w 2290410"/>
                  <a:gd name="connsiteY36" fmla="*/ 1049409 h 2290410"/>
                  <a:gd name="connsiteX37" fmla="*/ 2290410 w 2290410"/>
                  <a:gd name="connsiteY37" fmla="*/ 1145205 h 2290410"/>
                  <a:gd name="connsiteX38" fmla="*/ 2285436 w 2290410"/>
                  <a:gd name="connsiteY38" fmla="*/ 1243712 h 2290410"/>
                  <a:gd name="connsiteX39" fmla="*/ 2240817 w 2290410"/>
                  <a:gd name="connsiteY39" fmla="*/ 1253968 h 2290410"/>
                  <a:gd name="connsiteX40" fmla="*/ 2282884 w 2290410"/>
                  <a:gd name="connsiteY40" fmla="*/ 1272868 h 2290410"/>
                  <a:gd name="connsiteX41" fmla="*/ 2267144 w 2290410"/>
                  <a:gd name="connsiteY41" fmla="*/ 1376004 h 2290410"/>
                  <a:gd name="connsiteX42" fmla="*/ 2244693 w 2290410"/>
                  <a:gd name="connsiteY42" fmla="*/ 1463316 h 2290410"/>
                  <a:gd name="connsiteX43" fmla="*/ 2198909 w 2290410"/>
                  <a:gd name="connsiteY43" fmla="*/ 1464670 h 2290410"/>
                  <a:gd name="connsiteX44" fmla="*/ 2236775 w 2290410"/>
                  <a:gd name="connsiteY44" fmla="*/ 1491625 h 2290410"/>
                  <a:gd name="connsiteX45" fmla="*/ 2200414 w 2290410"/>
                  <a:gd name="connsiteY45" fmla="*/ 1590970 h 2290410"/>
                  <a:gd name="connsiteX46" fmla="*/ 2161966 w 2290410"/>
                  <a:gd name="connsiteY46" fmla="*/ 1670785 h 2290410"/>
                  <a:gd name="connsiteX47" fmla="*/ 2116692 w 2290410"/>
                  <a:gd name="connsiteY47" fmla="*/ 1663165 h 2290410"/>
                  <a:gd name="connsiteX48" fmla="*/ 2148589 w 2290410"/>
                  <a:gd name="connsiteY48" fmla="*/ 1697006 h 2290410"/>
                  <a:gd name="connsiteX49" fmla="*/ 2094827 w 2290410"/>
                  <a:gd name="connsiteY49" fmla="*/ 1785500 h 2290410"/>
                  <a:gd name="connsiteX50" fmla="*/ 2040476 w 2290410"/>
                  <a:gd name="connsiteY50" fmla="*/ 1858183 h 2290410"/>
                  <a:gd name="connsiteX51" fmla="*/ 1997335 w 2290410"/>
                  <a:gd name="connsiteY51" fmla="*/ 1841790 h 2290410"/>
                  <a:gd name="connsiteX52" fmla="*/ 2022029 w 2290410"/>
                  <a:gd name="connsiteY52" fmla="*/ 1881223 h 2290410"/>
                  <a:gd name="connsiteX53" fmla="*/ 1954987 w 2290410"/>
                  <a:gd name="connsiteY53" fmla="*/ 1954987 h 2290410"/>
                  <a:gd name="connsiteX54" fmla="*/ 1885067 w 2290410"/>
                  <a:gd name="connsiteY54" fmla="*/ 2018536 h 2290410"/>
                  <a:gd name="connsiteX55" fmla="*/ 1845418 w 2290410"/>
                  <a:gd name="connsiteY55" fmla="*/ 1993707 h 2290410"/>
                  <a:gd name="connsiteX56" fmla="*/ 1862082 w 2290410"/>
                  <a:gd name="connsiteY56" fmla="*/ 2037561 h 2290410"/>
                  <a:gd name="connsiteX57" fmla="*/ 1785500 w 2290410"/>
                  <a:gd name="connsiteY57" fmla="*/ 2094827 h 2290410"/>
                  <a:gd name="connsiteX58" fmla="*/ 1701552 w 2290410"/>
                  <a:gd name="connsiteY58" fmla="*/ 2145827 h 2290410"/>
                  <a:gd name="connsiteX59" fmla="*/ 1666793 w 2290410"/>
                  <a:gd name="connsiteY59" fmla="*/ 2113064 h 2290410"/>
                  <a:gd name="connsiteX60" fmla="*/ 1674706 w 2290410"/>
                  <a:gd name="connsiteY60" fmla="*/ 2160077 h 2290410"/>
                  <a:gd name="connsiteX61" fmla="*/ 1590971 w 2290410"/>
                  <a:gd name="connsiteY61" fmla="*/ 2200414 h 2290410"/>
                  <a:gd name="connsiteX62" fmla="*/ 1496552 w 2290410"/>
                  <a:gd name="connsiteY62" fmla="*/ 2234972 h 2290410"/>
                  <a:gd name="connsiteX63" fmla="*/ 1468298 w 2290410"/>
                  <a:gd name="connsiteY63" fmla="*/ 2195281 h 2290410"/>
                  <a:gd name="connsiteX64" fmla="*/ 1466864 w 2290410"/>
                  <a:gd name="connsiteY64" fmla="*/ 2243781 h 2290410"/>
                  <a:gd name="connsiteX65" fmla="*/ 1376004 w 2290410"/>
                  <a:gd name="connsiteY65" fmla="*/ 2267144 h 2290410"/>
                  <a:gd name="connsiteX66" fmla="*/ 1277789 w 2290410"/>
                  <a:gd name="connsiteY66" fmla="*/ 2282133 h 2290410"/>
                  <a:gd name="connsiteX67" fmla="*/ 1257596 w 2290410"/>
                  <a:gd name="connsiteY67" fmla="*/ 2237189 h 2290410"/>
                  <a:gd name="connsiteX68" fmla="*/ 1246539 w 2290410"/>
                  <a:gd name="connsiteY68" fmla="*/ 2285293 h 2290410"/>
                  <a:gd name="connsiteX69" fmla="*/ 1145205 w 2290410"/>
                  <a:gd name="connsiteY69" fmla="*/ 2290410 h 2290410"/>
                  <a:gd name="connsiteX70" fmla="*/ 1053924 w 2290410"/>
                  <a:gd name="connsiteY70" fmla="*/ 2285801 h 2290410"/>
                  <a:gd name="connsiteX71" fmla="*/ 1042750 w 2290410"/>
                  <a:gd name="connsiteY71" fmla="*/ 2237189 h 2290410"/>
                  <a:gd name="connsiteX72" fmla="*/ 1021920 w 2290410"/>
                  <a:gd name="connsiteY72" fmla="*/ 2283552 h 2290410"/>
                  <a:gd name="connsiteX73" fmla="*/ 914407 w 2290410"/>
                  <a:gd name="connsiteY73" fmla="*/ 2267144 h 2290410"/>
                  <a:gd name="connsiteX74" fmla="*/ 833559 w 2290410"/>
                  <a:gd name="connsiteY74" fmla="*/ 2246356 h 2290410"/>
                  <a:gd name="connsiteX75" fmla="*/ 832048 w 2290410"/>
                  <a:gd name="connsiteY75" fmla="*/ 2195281 h 2290410"/>
                  <a:gd name="connsiteX76" fmla="*/ 801741 w 2290410"/>
                  <a:gd name="connsiteY76" fmla="*/ 2237857 h 2290410"/>
                  <a:gd name="connsiteX77" fmla="*/ 699440 w 2290410"/>
                  <a:gd name="connsiteY77" fmla="*/ 2200414 h 2290410"/>
                  <a:gd name="connsiteX78" fmla="*/ 624895 w 2290410"/>
                  <a:gd name="connsiteY78" fmla="*/ 2164504 h 2290410"/>
                  <a:gd name="connsiteX79" fmla="*/ 633553 w 2290410"/>
                  <a:gd name="connsiteY79" fmla="*/ 2113064 h 2290410"/>
                  <a:gd name="connsiteX80" fmla="*/ 594900 w 2290410"/>
                  <a:gd name="connsiteY80" fmla="*/ 2149497 h 2290410"/>
                  <a:gd name="connsiteX81" fmla="*/ 504910 w 2290410"/>
                  <a:gd name="connsiteY81" fmla="*/ 2094827 h 2290410"/>
                  <a:gd name="connsiteX82" fmla="*/ 436066 w 2290410"/>
                  <a:gd name="connsiteY82" fmla="*/ 2043347 h 2290410"/>
                  <a:gd name="connsiteX83" fmla="*/ 454928 w 2290410"/>
                  <a:gd name="connsiteY83" fmla="*/ 1993707 h 2290410"/>
                  <a:gd name="connsiteX84" fmla="*/ 409397 w 2290410"/>
                  <a:gd name="connsiteY84" fmla="*/ 2022219 h 2290410"/>
                  <a:gd name="connsiteX85" fmla="*/ 335423 w 2290410"/>
                  <a:gd name="connsiteY85" fmla="*/ 1954987 h 2290410"/>
                  <a:gd name="connsiteX86" fmla="*/ 274265 w 2290410"/>
                  <a:gd name="connsiteY86" fmla="*/ 1887696 h 2290410"/>
                  <a:gd name="connsiteX87" fmla="*/ 303011 w 2290410"/>
                  <a:gd name="connsiteY87" fmla="*/ 1841790 h 2290410"/>
                  <a:gd name="connsiteX88" fmla="*/ 252133 w 2290410"/>
                  <a:gd name="connsiteY88" fmla="*/ 1861123 h 2290410"/>
                  <a:gd name="connsiteX89" fmla="*/ 195583 w 2290410"/>
                  <a:gd name="connsiteY89" fmla="*/ 1785500 h 2290410"/>
                  <a:gd name="connsiteX90" fmla="*/ 145716 w 2290410"/>
                  <a:gd name="connsiteY90" fmla="*/ 1703416 h 2290410"/>
                  <a:gd name="connsiteX91" fmla="*/ 183654 w 2290410"/>
                  <a:gd name="connsiteY91" fmla="*/ 1663165 h 2290410"/>
                  <a:gd name="connsiteX92" fmla="*/ 129190 w 2290410"/>
                  <a:gd name="connsiteY92" fmla="*/ 1672332 h 2290410"/>
                  <a:gd name="connsiteX93" fmla="*/ 89996 w 2290410"/>
                  <a:gd name="connsiteY93" fmla="*/ 1590970 h 2290410"/>
                  <a:gd name="connsiteX94" fmla="*/ 55689 w 2290410"/>
                  <a:gd name="connsiteY94" fmla="*/ 1497235 h 2290410"/>
                  <a:gd name="connsiteX95" fmla="*/ 101437 w 2290410"/>
                  <a:gd name="connsiteY95" fmla="*/ 1464670 h 2290410"/>
                  <a:gd name="connsiteX96" fmla="*/ 45641 w 2290410"/>
                  <a:gd name="connsiteY96" fmla="*/ 1463020 h 2290410"/>
                  <a:gd name="connsiteX97" fmla="*/ 23267 w 2290410"/>
                  <a:gd name="connsiteY97" fmla="*/ 1376004 h 2290410"/>
                  <a:gd name="connsiteX98" fmla="*/ 8164 w 2290410"/>
                  <a:gd name="connsiteY98" fmla="*/ 1277046 h 2290410"/>
                  <a:gd name="connsiteX99" fmla="*/ 59529 w 2290410"/>
                  <a:gd name="connsiteY99" fmla="*/ 1253968 h 2290410"/>
                  <a:gd name="connsiteX100" fmla="*/ 4858 w 2290410"/>
                  <a:gd name="connsiteY100" fmla="*/ 1241402 h 2290410"/>
                  <a:gd name="connsiteX101" fmla="*/ 0 w 2290410"/>
                  <a:gd name="connsiteY101" fmla="*/ 1145205 h 2290410"/>
                  <a:gd name="connsiteX102" fmla="*/ 4721 w 2290410"/>
                  <a:gd name="connsiteY102" fmla="*/ 1051720 h 2290410"/>
                  <a:gd name="connsiteX103" fmla="*/ 59529 w 2290410"/>
                  <a:gd name="connsiteY103" fmla="*/ 1039122 h 2290410"/>
                  <a:gd name="connsiteX104" fmla="*/ 7781 w 2290410"/>
                  <a:gd name="connsiteY104" fmla="*/ 1015873 h 2290410"/>
                  <a:gd name="connsiteX105" fmla="*/ 23267 w 2290410"/>
                  <a:gd name="connsiteY105" fmla="*/ 914406 h 2290410"/>
                  <a:gd name="connsiteX106" fmla="*/ 44947 w 2290410"/>
                  <a:gd name="connsiteY106" fmla="*/ 830091 h 2290410"/>
                  <a:gd name="connsiteX107" fmla="*/ 101437 w 2290410"/>
                  <a:gd name="connsiteY107" fmla="*/ 828420 h 2290410"/>
                  <a:gd name="connsiteX108" fmla="*/ 54911 w 2290410"/>
                  <a:gd name="connsiteY108" fmla="*/ 795301 h 2290410"/>
                  <a:gd name="connsiteX109" fmla="*/ 89996 w 2290410"/>
                  <a:gd name="connsiteY109" fmla="*/ 699440 h 2290410"/>
                  <a:gd name="connsiteX110" fmla="*/ 127996 w 2290410"/>
                  <a:gd name="connsiteY110" fmla="*/ 620557 h 2290410"/>
                  <a:gd name="connsiteX111" fmla="*/ 183654 w 2290410"/>
                  <a:gd name="connsiteY111" fmla="*/ 629925 h 2290410"/>
                  <a:gd name="connsiteX112" fmla="*/ 144726 w 2290410"/>
                  <a:gd name="connsiteY112" fmla="*/ 588624 h 2290410"/>
                  <a:gd name="connsiteX113" fmla="*/ 195583 w 2290410"/>
                  <a:gd name="connsiteY113" fmla="*/ 504910 h 2290410"/>
                  <a:gd name="connsiteX114" fmla="*/ 250572 w 2290410"/>
                  <a:gd name="connsiteY114" fmla="*/ 431375 h 2290410"/>
                  <a:gd name="connsiteX115" fmla="*/ 303011 w 2290410"/>
                  <a:gd name="connsiteY115" fmla="*/ 451300 h 2290410"/>
                  <a:gd name="connsiteX116" fmla="*/ 273271 w 2290410"/>
                  <a:gd name="connsiteY116" fmla="*/ 403808 h 2290410"/>
                  <a:gd name="connsiteX117" fmla="*/ 335423 w 2290410"/>
                  <a:gd name="connsiteY117" fmla="*/ 335423 h 2290410"/>
                  <a:gd name="connsiteX118" fmla="*/ 407651 w 2290410"/>
                  <a:gd name="connsiteY118" fmla="*/ 269778 h 2290410"/>
                  <a:gd name="connsiteX119" fmla="*/ 454928 w 2290410"/>
                  <a:gd name="connsiteY119" fmla="*/ 299383 h 2290410"/>
                  <a:gd name="connsiteX120" fmla="*/ 435273 w 2290410"/>
                  <a:gd name="connsiteY120" fmla="*/ 247657 h 2290410"/>
                  <a:gd name="connsiteX121" fmla="*/ 504910 w 2290410"/>
                  <a:gd name="connsiteY121" fmla="*/ 195583 h 2290410"/>
                  <a:gd name="connsiteX122" fmla="*/ 593171 w 2290410"/>
                  <a:gd name="connsiteY122" fmla="*/ 141964 h 2290410"/>
                  <a:gd name="connsiteX123" fmla="*/ 633553 w 2290410"/>
                  <a:gd name="connsiteY123" fmla="*/ 180026 h 2290410"/>
                  <a:gd name="connsiteX124" fmla="*/ 624478 w 2290410"/>
                  <a:gd name="connsiteY124" fmla="*/ 126107 h 2290410"/>
                  <a:gd name="connsiteX125" fmla="*/ 699440 w 2290410"/>
                  <a:gd name="connsiteY125" fmla="*/ 89996 h 2290410"/>
                  <a:gd name="connsiteX126" fmla="*/ 800228 w 2290410"/>
                  <a:gd name="connsiteY126" fmla="*/ 53107 h 2290410"/>
                  <a:gd name="connsiteX127" fmla="*/ 832048 w 2290410"/>
                  <a:gd name="connsiteY127" fmla="*/ 97809 h 2290410"/>
                  <a:gd name="connsiteX128" fmla="*/ 833639 w 2290410"/>
                  <a:gd name="connsiteY128" fmla="*/ 44034 h 2290410"/>
                  <a:gd name="connsiteX129" fmla="*/ 914407 w 2290410"/>
                  <a:gd name="connsiteY129" fmla="*/ 23267 h 2290410"/>
                  <a:gd name="connsiteX130" fmla="*/ 1020793 w 2290410"/>
                  <a:gd name="connsiteY130" fmla="*/ 7030 h 2290410"/>
                  <a:gd name="connsiteX131" fmla="*/ 1042750 w 2290410"/>
                  <a:gd name="connsiteY131" fmla="*/ 55901 h 2290410"/>
                  <a:gd name="connsiteX132" fmla="*/ 1054547 w 2290410"/>
                  <a:gd name="connsiteY132" fmla="*/ 4578 h 229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290410" h="2290410">
                    <a:moveTo>
                      <a:pt x="1145205" y="329279"/>
                    </a:moveTo>
                    <a:cubicBezTo>
                      <a:pt x="694582" y="329279"/>
                      <a:pt x="329279" y="694582"/>
                      <a:pt x="329279" y="1145205"/>
                    </a:cubicBezTo>
                    <a:cubicBezTo>
                      <a:pt x="329279" y="1595828"/>
                      <a:pt x="694582" y="1961131"/>
                      <a:pt x="1145205" y="1961131"/>
                    </a:cubicBezTo>
                    <a:cubicBezTo>
                      <a:pt x="1595828" y="1961131"/>
                      <a:pt x="1961131" y="1595828"/>
                      <a:pt x="1961131" y="1145205"/>
                    </a:cubicBezTo>
                    <a:cubicBezTo>
                      <a:pt x="1961131" y="694582"/>
                      <a:pt x="1595828" y="329279"/>
                      <a:pt x="1145205" y="329279"/>
                    </a:cubicBezTo>
                    <a:close/>
                    <a:moveTo>
                      <a:pt x="1145205" y="0"/>
                    </a:moveTo>
                    <a:lnTo>
                      <a:pt x="1245916" y="5086"/>
                    </a:lnTo>
                    <a:lnTo>
                      <a:pt x="1257596" y="55901"/>
                    </a:lnTo>
                    <a:lnTo>
                      <a:pt x="1278916" y="8449"/>
                    </a:lnTo>
                    <a:lnTo>
                      <a:pt x="1376004" y="23267"/>
                    </a:lnTo>
                    <a:lnTo>
                      <a:pt x="1466784" y="46609"/>
                    </a:lnTo>
                    <a:lnTo>
                      <a:pt x="1468298" y="97809"/>
                    </a:lnTo>
                    <a:lnTo>
                      <a:pt x="1498065" y="55992"/>
                    </a:lnTo>
                    <a:lnTo>
                      <a:pt x="1590971" y="89996"/>
                    </a:lnTo>
                    <a:lnTo>
                      <a:pt x="1675123" y="130535"/>
                    </a:lnTo>
                    <a:lnTo>
                      <a:pt x="1666793" y="180026"/>
                    </a:lnTo>
                    <a:lnTo>
                      <a:pt x="1703281" y="145634"/>
                    </a:lnTo>
                    <a:lnTo>
                      <a:pt x="1785500" y="195583"/>
                    </a:lnTo>
                    <a:lnTo>
                      <a:pt x="1862875" y="253443"/>
                    </a:lnTo>
                    <a:lnTo>
                      <a:pt x="1845418" y="299383"/>
                    </a:lnTo>
                    <a:lnTo>
                      <a:pt x="1886813" y="273462"/>
                    </a:lnTo>
                    <a:lnTo>
                      <a:pt x="1954987" y="335423"/>
                    </a:lnTo>
                    <a:lnTo>
                      <a:pt x="2023022" y="410280"/>
                    </a:lnTo>
                    <a:lnTo>
                      <a:pt x="1997335" y="451300"/>
                    </a:lnTo>
                    <a:lnTo>
                      <a:pt x="2042037" y="434315"/>
                    </a:lnTo>
                    <a:lnTo>
                      <a:pt x="2094827" y="504910"/>
                    </a:lnTo>
                    <a:lnTo>
                      <a:pt x="2149579" y="595034"/>
                    </a:lnTo>
                    <a:lnTo>
                      <a:pt x="2116692" y="629925"/>
                    </a:lnTo>
                    <a:lnTo>
                      <a:pt x="2163160" y="622104"/>
                    </a:lnTo>
                    <a:lnTo>
                      <a:pt x="2200414" y="699440"/>
                    </a:lnTo>
                    <a:lnTo>
                      <a:pt x="2237554" y="800912"/>
                    </a:lnTo>
                    <a:lnTo>
                      <a:pt x="2198909" y="828420"/>
                    </a:lnTo>
                    <a:lnTo>
                      <a:pt x="2245388" y="829795"/>
                    </a:lnTo>
                    <a:lnTo>
                      <a:pt x="2267144" y="914406"/>
                    </a:lnTo>
                    <a:lnTo>
                      <a:pt x="2283267" y="1020050"/>
                    </a:lnTo>
                    <a:lnTo>
                      <a:pt x="2240817" y="1039122"/>
                    </a:lnTo>
                    <a:lnTo>
                      <a:pt x="2285573" y="1049409"/>
                    </a:lnTo>
                    <a:lnTo>
                      <a:pt x="2290410" y="1145205"/>
                    </a:lnTo>
                    <a:lnTo>
                      <a:pt x="2285436" y="1243712"/>
                    </a:lnTo>
                    <a:lnTo>
                      <a:pt x="2240817" y="1253968"/>
                    </a:lnTo>
                    <a:lnTo>
                      <a:pt x="2282884" y="1272868"/>
                    </a:lnTo>
                    <a:lnTo>
                      <a:pt x="2267144" y="1376004"/>
                    </a:lnTo>
                    <a:lnTo>
                      <a:pt x="2244693" y="1463316"/>
                    </a:lnTo>
                    <a:lnTo>
                      <a:pt x="2198909" y="1464670"/>
                    </a:lnTo>
                    <a:lnTo>
                      <a:pt x="2236775" y="1491625"/>
                    </a:lnTo>
                    <a:lnTo>
                      <a:pt x="2200414" y="1590970"/>
                    </a:lnTo>
                    <a:lnTo>
                      <a:pt x="2161966" y="1670785"/>
                    </a:lnTo>
                    <a:lnTo>
                      <a:pt x="2116692" y="1663165"/>
                    </a:lnTo>
                    <a:lnTo>
                      <a:pt x="2148589" y="1697006"/>
                    </a:lnTo>
                    <a:lnTo>
                      <a:pt x="2094827" y="1785500"/>
                    </a:lnTo>
                    <a:lnTo>
                      <a:pt x="2040476" y="1858183"/>
                    </a:lnTo>
                    <a:lnTo>
                      <a:pt x="1997335" y="1841790"/>
                    </a:lnTo>
                    <a:lnTo>
                      <a:pt x="2022029" y="1881223"/>
                    </a:lnTo>
                    <a:lnTo>
                      <a:pt x="1954987" y="1954987"/>
                    </a:lnTo>
                    <a:lnTo>
                      <a:pt x="1885067" y="2018536"/>
                    </a:lnTo>
                    <a:lnTo>
                      <a:pt x="1845418" y="1993707"/>
                    </a:lnTo>
                    <a:lnTo>
                      <a:pt x="1862082" y="2037561"/>
                    </a:lnTo>
                    <a:lnTo>
                      <a:pt x="1785500" y="2094827"/>
                    </a:lnTo>
                    <a:lnTo>
                      <a:pt x="1701552" y="2145827"/>
                    </a:lnTo>
                    <a:lnTo>
                      <a:pt x="1666793" y="2113064"/>
                    </a:lnTo>
                    <a:lnTo>
                      <a:pt x="1674706" y="2160077"/>
                    </a:lnTo>
                    <a:lnTo>
                      <a:pt x="1590971" y="2200414"/>
                    </a:lnTo>
                    <a:lnTo>
                      <a:pt x="1496552" y="2234972"/>
                    </a:lnTo>
                    <a:lnTo>
                      <a:pt x="1468298" y="2195281"/>
                    </a:lnTo>
                    <a:lnTo>
                      <a:pt x="1466864" y="2243781"/>
                    </a:lnTo>
                    <a:lnTo>
                      <a:pt x="1376004" y="2267144"/>
                    </a:lnTo>
                    <a:lnTo>
                      <a:pt x="1277789" y="2282133"/>
                    </a:lnTo>
                    <a:lnTo>
                      <a:pt x="1257596" y="2237189"/>
                    </a:lnTo>
                    <a:lnTo>
                      <a:pt x="1246539" y="2285293"/>
                    </a:lnTo>
                    <a:lnTo>
                      <a:pt x="1145205" y="2290410"/>
                    </a:lnTo>
                    <a:lnTo>
                      <a:pt x="1053924" y="2285801"/>
                    </a:lnTo>
                    <a:lnTo>
                      <a:pt x="1042750" y="2237189"/>
                    </a:lnTo>
                    <a:lnTo>
                      <a:pt x="1021920" y="2283552"/>
                    </a:lnTo>
                    <a:lnTo>
                      <a:pt x="914407" y="2267144"/>
                    </a:lnTo>
                    <a:lnTo>
                      <a:pt x="833559" y="2246356"/>
                    </a:lnTo>
                    <a:lnTo>
                      <a:pt x="832048" y="2195281"/>
                    </a:lnTo>
                    <a:lnTo>
                      <a:pt x="801741" y="2237857"/>
                    </a:lnTo>
                    <a:lnTo>
                      <a:pt x="699440" y="2200414"/>
                    </a:lnTo>
                    <a:lnTo>
                      <a:pt x="624895" y="2164504"/>
                    </a:lnTo>
                    <a:lnTo>
                      <a:pt x="633553" y="2113064"/>
                    </a:lnTo>
                    <a:lnTo>
                      <a:pt x="594900" y="2149497"/>
                    </a:lnTo>
                    <a:lnTo>
                      <a:pt x="504910" y="2094827"/>
                    </a:lnTo>
                    <a:lnTo>
                      <a:pt x="436066" y="2043347"/>
                    </a:lnTo>
                    <a:lnTo>
                      <a:pt x="454928" y="1993707"/>
                    </a:lnTo>
                    <a:lnTo>
                      <a:pt x="409397" y="2022219"/>
                    </a:lnTo>
                    <a:lnTo>
                      <a:pt x="335423" y="1954987"/>
                    </a:lnTo>
                    <a:lnTo>
                      <a:pt x="274265" y="1887696"/>
                    </a:lnTo>
                    <a:lnTo>
                      <a:pt x="303011" y="1841790"/>
                    </a:lnTo>
                    <a:lnTo>
                      <a:pt x="252133" y="1861123"/>
                    </a:lnTo>
                    <a:lnTo>
                      <a:pt x="195583" y="1785500"/>
                    </a:lnTo>
                    <a:lnTo>
                      <a:pt x="145716" y="1703416"/>
                    </a:lnTo>
                    <a:lnTo>
                      <a:pt x="183654" y="1663165"/>
                    </a:lnTo>
                    <a:lnTo>
                      <a:pt x="129190" y="1672332"/>
                    </a:lnTo>
                    <a:lnTo>
                      <a:pt x="89996" y="1590970"/>
                    </a:lnTo>
                    <a:lnTo>
                      <a:pt x="55689" y="1497235"/>
                    </a:lnTo>
                    <a:lnTo>
                      <a:pt x="101437" y="1464670"/>
                    </a:lnTo>
                    <a:lnTo>
                      <a:pt x="45641" y="1463020"/>
                    </a:lnTo>
                    <a:lnTo>
                      <a:pt x="23267" y="1376004"/>
                    </a:lnTo>
                    <a:lnTo>
                      <a:pt x="8164" y="1277046"/>
                    </a:lnTo>
                    <a:lnTo>
                      <a:pt x="59529" y="1253968"/>
                    </a:lnTo>
                    <a:lnTo>
                      <a:pt x="4858" y="1241402"/>
                    </a:lnTo>
                    <a:lnTo>
                      <a:pt x="0" y="1145205"/>
                    </a:lnTo>
                    <a:lnTo>
                      <a:pt x="4721" y="1051720"/>
                    </a:lnTo>
                    <a:lnTo>
                      <a:pt x="59529" y="1039122"/>
                    </a:lnTo>
                    <a:lnTo>
                      <a:pt x="7781" y="1015873"/>
                    </a:lnTo>
                    <a:lnTo>
                      <a:pt x="23267" y="914406"/>
                    </a:lnTo>
                    <a:lnTo>
                      <a:pt x="44947" y="830091"/>
                    </a:lnTo>
                    <a:lnTo>
                      <a:pt x="101437" y="828420"/>
                    </a:lnTo>
                    <a:lnTo>
                      <a:pt x="54911" y="795301"/>
                    </a:lnTo>
                    <a:lnTo>
                      <a:pt x="89996" y="699440"/>
                    </a:lnTo>
                    <a:lnTo>
                      <a:pt x="127996" y="620557"/>
                    </a:lnTo>
                    <a:lnTo>
                      <a:pt x="183654" y="629925"/>
                    </a:lnTo>
                    <a:lnTo>
                      <a:pt x="144726" y="588624"/>
                    </a:lnTo>
                    <a:lnTo>
                      <a:pt x="195583" y="504910"/>
                    </a:lnTo>
                    <a:lnTo>
                      <a:pt x="250572" y="431375"/>
                    </a:lnTo>
                    <a:lnTo>
                      <a:pt x="303011" y="451300"/>
                    </a:lnTo>
                    <a:lnTo>
                      <a:pt x="273271" y="403808"/>
                    </a:lnTo>
                    <a:lnTo>
                      <a:pt x="335423" y="335423"/>
                    </a:lnTo>
                    <a:lnTo>
                      <a:pt x="407651" y="269778"/>
                    </a:lnTo>
                    <a:lnTo>
                      <a:pt x="454928" y="299383"/>
                    </a:lnTo>
                    <a:lnTo>
                      <a:pt x="435273" y="247657"/>
                    </a:lnTo>
                    <a:lnTo>
                      <a:pt x="504910" y="195583"/>
                    </a:lnTo>
                    <a:lnTo>
                      <a:pt x="593171" y="141964"/>
                    </a:lnTo>
                    <a:lnTo>
                      <a:pt x="633553" y="180026"/>
                    </a:lnTo>
                    <a:lnTo>
                      <a:pt x="624478" y="126107"/>
                    </a:lnTo>
                    <a:lnTo>
                      <a:pt x="699440" y="89996"/>
                    </a:lnTo>
                    <a:lnTo>
                      <a:pt x="800228" y="53107"/>
                    </a:lnTo>
                    <a:lnTo>
                      <a:pt x="832048" y="97809"/>
                    </a:lnTo>
                    <a:lnTo>
                      <a:pt x="833639" y="44034"/>
                    </a:lnTo>
                    <a:lnTo>
                      <a:pt x="914407" y="23267"/>
                    </a:lnTo>
                    <a:lnTo>
                      <a:pt x="1020793" y="7030"/>
                    </a:lnTo>
                    <a:lnTo>
                      <a:pt x="1042750" y="55901"/>
                    </a:lnTo>
                    <a:lnTo>
                      <a:pt x="1054547" y="457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00E95F0-5939-43D8-87C6-DCB660CC997A}"/>
                  </a:ext>
                </a:extLst>
              </p:cNvPr>
              <p:cNvSpPr/>
              <p:nvPr/>
            </p:nvSpPr>
            <p:spPr>
              <a:xfrm>
                <a:off x="5345341" y="2613074"/>
                <a:ext cx="1501319" cy="1631852"/>
              </a:xfrm>
              <a:custGeom>
                <a:avLst/>
                <a:gdLst>
                  <a:gd name="connsiteX0" fmla="*/ 750659 w 1501319"/>
                  <a:gd name="connsiteY0" fmla="*/ 0 h 1631852"/>
                  <a:gd name="connsiteX1" fmla="*/ 789616 w 1501319"/>
                  <a:gd name="connsiteY1" fmla="*/ 1967 h 1631852"/>
                  <a:gd name="connsiteX2" fmla="*/ 898056 w 1501319"/>
                  <a:gd name="connsiteY2" fmla="*/ 594832 h 1631852"/>
                  <a:gd name="connsiteX3" fmla="*/ 1454454 w 1501319"/>
                  <a:gd name="connsiteY3" fmla="*/ 409876 h 1631852"/>
                  <a:gd name="connsiteX4" fmla="*/ 1501319 w 1501319"/>
                  <a:gd name="connsiteY4" fmla="*/ 496219 h 1631852"/>
                  <a:gd name="connsiteX5" fmla="*/ 1045452 w 1501319"/>
                  <a:gd name="connsiteY5" fmla="*/ 815927 h 1631852"/>
                  <a:gd name="connsiteX6" fmla="*/ 1501318 w 1501319"/>
                  <a:gd name="connsiteY6" fmla="*/ 1135635 h 1631852"/>
                  <a:gd name="connsiteX7" fmla="*/ 1454453 w 1501319"/>
                  <a:gd name="connsiteY7" fmla="*/ 1221977 h 1631852"/>
                  <a:gd name="connsiteX8" fmla="*/ 898056 w 1501319"/>
                  <a:gd name="connsiteY8" fmla="*/ 1037021 h 1631852"/>
                  <a:gd name="connsiteX9" fmla="*/ 789617 w 1501319"/>
                  <a:gd name="connsiteY9" fmla="*/ 1629885 h 1631852"/>
                  <a:gd name="connsiteX10" fmla="*/ 750659 w 1501319"/>
                  <a:gd name="connsiteY10" fmla="*/ 1631852 h 1631852"/>
                  <a:gd name="connsiteX11" fmla="*/ 711704 w 1501319"/>
                  <a:gd name="connsiteY11" fmla="*/ 1629885 h 1631852"/>
                  <a:gd name="connsiteX12" fmla="*/ 603263 w 1501319"/>
                  <a:gd name="connsiteY12" fmla="*/ 1037021 h 1631852"/>
                  <a:gd name="connsiteX13" fmla="*/ 46865 w 1501319"/>
                  <a:gd name="connsiteY13" fmla="*/ 1221977 h 1631852"/>
                  <a:gd name="connsiteX14" fmla="*/ 0 w 1501319"/>
                  <a:gd name="connsiteY14" fmla="*/ 1135635 h 1631852"/>
                  <a:gd name="connsiteX15" fmla="*/ 455867 w 1501319"/>
                  <a:gd name="connsiteY15" fmla="*/ 815927 h 1631852"/>
                  <a:gd name="connsiteX16" fmla="*/ 0 w 1501319"/>
                  <a:gd name="connsiteY16" fmla="*/ 496218 h 1631852"/>
                  <a:gd name="connsiteX17" fmla="*/ 46865 w 1501319"/>
                  <a:gd name="connsiteY17" fmla="*/ 409876 h 1631852"/>
                  <a:gd name="connsiteX18" fmla="*/ 603263 w 1501319"/>
                  <a:gd name="connsiteY18" fmla="*/ 594832 h 1631852"/>
                  <a:gd name="connsiteX19" fmla="*/ 711704 w 1501319"/>
                  <a:gd name="connsiteY19" fmla="*/ 1967 h 163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19" h="1631852">
                    <a:moveTo>
                      <a:pt x="750659" y="0"/>
                    </a:moveTo>
                    <a:lnTo>
                      <a:pt x="789616" y="1967"/>
                    </a:lnTo>
                    <a:lnTo>
                      <a:pt x="898056" y="594832"/>
                    </a:lnTo>
                    <a:lnTo>
                      <a:pt x="1454454" y="409876"/>
                    </a:lnTo>
                    <a:lnTo>
                      <a:pt x="1501319" y="496219"/>
                    </a:lnTo>
                    <a:lnTo>
                      <a:pt x="1045452" y="815927"/>
                    </a:lnTo>
                    <a:lnTo>
                      <a:pt x="1501318" y="1135635"/>
                    </a:lnTo>
                    <a:lnTo>
                      <a:pt x="1454453" y="1221977"/>
                    </a:lnTo>
                    <a:lnTo>
                      <a:pt x="898056" y="1037021"/>
                    </a:lnTo>
                    <a:lnTo>
                      <a:pt x="789617" y="1629885"/>
                    </a:lnTo>
                    <a:lnTo>
                      <a:pt x="750659" y="1631852"/>
                    </a:lnTo>
                    <a:lnTo>
                      <a:pt x="711704" y="1629885"/>
                    </a:lnTo>
                    <a:lnTo>
                      <a:pt x="603263" y="1037021"/>
                    </a:lnTo>
                    <a:lnTo>
                      <a:pt x="46865" y="1221977"/>
                    </a:lnTo>
                    <a:lnTo>
                      <a:pt x="0" y="1135635"/>
                    </a:lnTo>
                    <a:lnTo>
                      <a:pt x="455867" y="815927"/>
                    </a:lnTo>
                    <a:lnTo>
                      <a:pt x="0" y="496218"/>
                    </a:lnTo>
                    <a:lnTo>
                      <a:pt x="46865" y="409876"/>
                    </a:lnTo>
                    <a:lnTo>
                      <a:pt x="603263" y="594832"/>
                    </a:lnTo>
                    <a:lnTo>
                      <a:pt x="711704" y="19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9000">
                    <a:schemeClr val="bg1"/>
                  </a:gs>
                  <a:gs pos="3100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54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2D0A2560-A9CC-4E7F-8250-D85CAEAF1C40}"/>
                  </a:ext>
                </a:extLst>
              </p:cNvPr>
              <p:cNvSpPr/>
              <p:nvPr/>
            </p:nvSpPr>
            <p:spPr>
              <a:xfrm>
                <a:off x="4977619" y="2310619"/>
                <a:ext cx="2236763" cy="2236763"/>
              </a:xfrm>
              <a:prstGeom prst="donut">
                <a:avLst>
                  <a:gd name="adj" fmla="val 19942"/>
                </a:avLst>
              </a:prstGeom>
              <a:gradFill flip="none" rotWithShape="1">
                <a:gsLst>
                  <a:gs pos="69000">
                    <a:schemeClr val="tx1">
                      <a:lumMod val="85000"/>
                      <a:lumOff val="15000"/>
                    </a:schemeClr>
                  </a:gs>
                  <a:gs pos="76000">
                    <a:schemeClr val="tx1">
                      <a:lumMod val="75000"/>
                      <a:lumOff val="25000"/>
                    </a:schemeClr>
                  </a:gs>
                  <a:gs pos="57000">
                    <a:schemeClr val="tx1"/>
                  </a:gs>
                  <a:gs pos="45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Circle: Hollow 9">
                <a:extLst>
                  <a:ext uri="{FF2B5EF4-FFF2-40B4-BE49-F238E27FC236}">
                    <a16:creationId xmlns:a16="http://schemas.microsoft.com/office/drawing/2014/main" id="{3E776125-C850-4998-952D-C79B8336CA87}"/>
                  </a:ext>
                </a:extLst>
              </p:cNvPr>
              <p:cNvSpPr/>
              <p:nvPr/>
            </p:nvSpPr>
            <p:spPr>
              <a:xfrm>
                <a:off x="5377237" y="2710237"/>
                <a:ext cx="1437527" cy="1437527"/>
              </a:xfrm>
              <a:prstGeom prst="donut">
                <a:avLst>
                  <a:gd name="adj" fmla="val 381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BDEC67-C611-4B39-BE76-9A8C9D2D22ED}"/>
                </a:ext>
              </a:extLst>
            </p:cNvPr>
            <p:cNvGrpSpPr/>
            <p:nvPr/>
          </p:nvGrpSpPr>
          <p:grpSpPr>
            <a:xfrm>
              <a:off x="5841278" y="3176754"/>
              <a:ext cx="525139" cy="533991"/>
              <a:chOff x="5841278" y="3176754"/>
              <a:chExt cx="525139" cy="53399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43FE614-BDF9-4605-86CE-C76D59AFA681}"/>
                  </a:ext>
                </a:extLst>
              </p:cNvPr>
              <p:cNvSpPr/>
              <p:nvPr/>
            </p:nvSpPr>
            <p:spPr>
              <a:xfrm>
                <a:off x="6059146" y="317675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0444A7-0816-4687-8B57-1B55F9783932}"/>
                  </a:ext>
                </a:extLst>
              </p:cNvPr>
              <p:cNvSpPr/>
              <p:nvPr/>
            </p:nvSpPr>
            <p:spPr>
              <a:xfrm>
                <a:off x="6286310" y="329556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62E9693-D2CC-4343-8439-27EF57FC4DEA}"/>
                  </a:ext>
                </a:extLst>
              </p:cNvPr>
              <p:cNvSpPr/>
              <p:nvPr/>
            </p:nvSpPr>
            <p:spPr>
              <a:xfrm>
                <a:off x="6292710" y="3521695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2F18D8F-11DC-4B60-8481-7C1212D16B19}"/>
                  </a:ext>
                </a:extLst>
              </p:cNvPr>
              <p:cNvSpPr/>
              <p:nvPr/>
            </p:nvSpPr>
            <p:spPr>
              <a:xfrm>
                <a:off x="6059146" y="3637038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07B404-BDCB-43FA-AE45-09ABDBFD2AD5}"/>
                  </a:ext>
                </a:extLst>
              </p:cNvPr>
              <p:cNvSpPr/>
              <p:nvPr/>
            </p:nvSpPr>
            <p:spPr>
              <a:xfrm>
                <a:off x="5841278" y="352169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8D288-F00C-4B03-B329-36BD13F5CAC4}"/>
                  </a:ext>
                </a:extLst>
              </p:cNvPr>
              <p:cNvSpPr/>
              <p:nvPr/>
            </p:nvSpPr>
            <p:spPr>
              <a:xfrm>
                <a:off x="5841278" y="329556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1FA484-B39A-42A5-A0B4-390D92D24BE1}"/>
              </a:ext>
            </a:extLst>
          </p:cNvPr>
          <p:cNvSpPr txBox="1"/>
          <p:nvPr/>
        </p:nvSpPr>
        <p:spPr>
          <a:xfrm>
            <a:off x="687469" y="3053185"/>
            <a:ext cx="157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Bullseye">
            <a:extLst>
              <a:ext uri="{FF2B5EF4-FFF2-40B4-BE49-F238E27FC236}">
                <a16:creationId xmlns:a16="http://schemas.microsoft.com/office/drawing/2014/main" id="{22018441-2943-4739-92E0-C27A23FEE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2592" y="2667738"/>
            <a:ext cx="342900" cy="342900"/>
          </a:xfrm>
          <a:prstGeom prst="rect">
            <a:avLst/>
          </a:prstGeom>
        </p:spPr>
      </p:pic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194A08F1-2E68-4AFB-A708-FA1259CCD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1454" y="3504120"/>
            <a:ext cx="342900" cy="342900"/>
          </a:xfrm>
          <a:prstGeom prst="rect">
            <a:avLst/>
          </a:prstGeom>
        </p:spPr>
      </p:pic>
      <p:pic>
        <p:nvPicPr>
          <p:cNvPr id="22" name="Graphic 21" descr="Lightbulb">
            <a:extLst>
              <a:ext uri="{FF2B5EF4-FFF2-40B4-BE49-F238E27FC236}">
                <a16:creationId xmlns:a16="http://schemas.microsoft.com/office/drawing/2014/main" id="{C11CEE19-BE0B-4932-BC85-67BB4A8DD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516" y="1088152"/>
            <a:ext cx="342900" cy="342900"/>
          </a:xfrm>
          <a:prstGeom prst="rect">
            <a:avLst/>
          </a:prstGeom>
        </p:spPr>
      </p:pic>
      <p:pic>
        <p:nvPicPr>
          <p:cNvPr id="49" name="Graphic 48" descr="Bank">
            <a:extLst>
              <a:ext uri="{FF2B5EF4-FFF2-40B4-BE49-F238E27FC236}">
                <a16:creationId xmlns:a16="http://schemas.microsoft.com/office/drawing/2014/main" id="{75F23119-8D8D-4EDE-9690-49380DB2E9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92982" y="1137722"/>
            <a:ext cx="342900" cy="3429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CB2E36E-0A4B-4844-AD70-4B4362620CCA}"/>
              </a:ext>
            </a:extLst>
          </p:cNvPr>
          <p:cNvSpPr txBox="1"/>
          <p:nvPr/>
        </p:nvSpPr>
        <p:spPr>
          <a:xfrm>
            <a:off x="1975147" y="1444267"/>
            <a:ext cx="157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025E82-A06A-4280-85A5-09679314B272}"/>
              </a:ext>
            </a:extLst>
          </p:cNvPr>
          <p:cNvSpPr txBox="1"/>
          <p:nvPr/>
        </p:nvSpPr>
        <p:spPr>
          <a:xfrm>
            <a:off x="5478681" y="1468369"/>
            <a:ext cx="218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227A06-B58A-4052-997B-909AB5C9B169}"/>
              </a:ext>
            </a:extLst>
          </p:cNvPr>
          <p:cNvSpPr txBox="1"/>
          <p:nvPr/>
        </p:nvSpPr>
        <p:spPr>
          <a:xfrm>
            <a:off x="7007670" y="3834988"/>
            <a:ext cx="157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CFA1A2F-7697-4C54-BC71-A345284D5E2C}"/>
              </a:ext>
            </a:extLst>
          </p:cNvPr>
          <p:cNvSpPr/>
          <p:nvPr/>
        </p:nvSpPr>
        <p:spPr>
          <a:xfrm>
            <a:off x="2273301" y="3028950"/>
            <a:ext cx="546100" cy="381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1311F46-7AA4-4783-B037-30C71007689B}"/>
              </a:ext>
            </a:extLst>
          </p:cNvPr>
          <p:cNvSpPr/>
          <p:nvPr/>
        </p:nvSpPr>
        <p:spPr>
          <a:xfrm rot="2714811">
            <a:off x="3459985" y="1823981"/>
            <a:ext cx="546100" cy="381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BD725B6-DF25-412F-8584-1F5ACC1A656F}"/>
              </a:ext>
            </a:extLst>
          </p:cNvPr>
          <p:cNvSpPr/>
          <p:nvPr/>
        </p:nvSpPr>
        <p:spPr>
          <a:xfrm rot="5880530">
            <a:off x="5322813" y="1873229"/>
            <a:ext cx="546100" cy="381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47AD8ED-1126-4A86-B3DF-E3AB1C777C87}"/>
              </a:ext>
            </a:extLst>
          </p:cNvPr>
          <p:cNvSpPr/>
          <p:nvPr/>
        </p:nvSpPr>
        <p:spPr>
          <a:xfrm rot="5032121">
            <a:off x="6519437" y="3650890"/>
            <a:ext cx="546100" cy="381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96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1.51367 4.81481E-6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" y="1244604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373" y="437322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giỏi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năm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8772" y="6042029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19372" y="6062667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42590"/>
              </p:ext>
            </p:extLst>
          </p:nvPr>
        </p:nvGraphicFramePr>
        <p:xfrm>
          <a:off x="4701998" y="1811135"/>
          <a:ext cx="4412974" cy="409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354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8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373" y="437322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giỏi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năm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838833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48400" y="5859471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958886"/>
              </p:ext>
            </p:extLst>
          </p:nvPr>
        </p:nvGraphicFramePr>
        <p:xfrm>
          <a:off x="4572000" y="1505233"/>
          <a:ext cx="4572000" cy="43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614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09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6027515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48400" y="6048153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169863" y="991512"/>
            <a:ext cx="4572000" cy="2009775"/>
          </a:xfrm>
          <a:prstGeom prst="wedgeRoundRectCallout">
            <a:avLst>
              <a:gd name="adj1" fmla="val -9620"/>
              <a:gd name="adj2" fmla="val 70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/>
              <a:t>Trong 2 cách trình bày, cách nào dễ hiểu, dễ thu hút sự chú ý của người đọc và dễ ghi nhớ hơn?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5060043" y="991512"/>
            <a:ext cx="3903663" cy="1531938"/>
          </a:xfrm>
          <a:prstGeom prst="wedgeRoundRectCallout">
            <a:avLst>
              <a:gd name="adj1" fmla="val -22042"/>
              <a:gd name="adj2" fmla="val 825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373" y="437322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Hãy quan sát số học sinh giỏi qua từng năm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784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132" y="588712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Minh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6245225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48400" y="6265863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4903305" y="1558925"/>
            <a:ext cx="3273908" cy="715089"/>
          </a:xfrm>
          <a:prstGeom prst="wedgeRoundRectCallout">
            <a:avLst>
              <a:gd name="adj1" fmla="val -36398"/>
              <a:gd name="adj2" fmla="val 1423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990000"/>
                </a:solidFill>
              </a:rPr>
              <a:t>Biểu đồ là gì?</a:t>
            </a:r>
            <a:endParaRPr lang="en-US" altLang="en-US" sz="36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7475" y="3429000"/>
            <a:ext cx="8818563" cy="156966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>
                <a:solidFill>
                  <a:srgbClr val="000000"/>
                </a:solidFill>
              </a:rPr>
              <a:t>Biểu đồ là cách biểu diễn dữ liệu một cách trực quan bằng các đối tượng đồ họa (các cột, các đoạn thẳng, ….)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900" y="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9: TRÌNH DỮ LIỆU BẰNG BIỂU ĐỒ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364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475" y="155575"/>
            <a:ext cx="805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Minh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809805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1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48400" y="5830443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Hình 2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94977"/>
              </p:ext>
            </p:extLst>
          </p:nvPr>
        </p:nvGraphicFramePr>
        <p:xfrm>
          <a:off x="4572000" y="1476205"/>
          <a:ext cx="4572000" cy="43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631095" y="886034"/>
            <a:ext cx="4546117" cy="1940957"/>
          </a:xfrm>
          <a:prstGeom prst="wedgeRoundRectCallout">
            <a:avLst>
              <a:gd name="adj1" fmla="val -36398"/>
              <a:gd name="adj2" fmla="val 1423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990000"/>
                </a:solidFill>
              </a:rPr>
              <a:t>Mục đích của việc minh hoạ số liệu bằng biểu đồ gì?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5683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1176</Words>
  <Application>Microsoft Office PowerPoint</Application>
  <PresentationFormat>On-screen Show (4:3)</PresentationFormat>
  <Paragraphs>136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Montserrat Black</vt:lpstr>
      <vt:lpstr>Times New Roman</vt:lpstr>
      <vt:lpstr>Wingdings</vt:lpstr>
      <vt:lpstr>Office Theme</vt:lpstr>
      <vt:lpstr>1_Office Theme</vt:lpstr>
      <vt:lpstr>2_Office Theme</vt:lpstr>
      <vt:lpstr>3_Office Theme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NTcctv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DỮ LIỆU BẰNG BIỂU ĐỒ</dc:title>
  <dc:creator>NT</dc:creator>
  <cp:lastModifiedBy>Thanh Huong</cp:lastModifiedBy>
  <cp:revision>53</cp:revision>
  <dcterms:created xsi:type="dcterms:W3CDTF">2018-02-27T01:11:11Z</dcterms:created>
  <dcterms:modified xsi:type="dcterms:W3CDTF">2021-04-07T18:06:29Z</dcterms:modified>
</cp:coreProperties>
</file>